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76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4CF06-9608-4A99-B004-08CDE2D61E68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42A0E-2C97-4042-A08C-42B265912E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42A0E-2C97-4042-A08C-42B265912E4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142984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8800" dirty="0" smtClean="0">
                <a:solidFill>
                  <a:srgbClr val="FF0000"/>
                </a:solidFill>
              </a:rPr>
              <a:t> Презентация</a:t>
            </a:r>
            <a:br>
              <a:rPr lang="ru-RU" sz="8800" dirty="0" smtClean="0">
                <a:solidFill>
                  <a:srgbClr val="FF0000"/>
                </a:solidFill>
              </a:rPr>
            </a:br>
            <a:r>
              <a:rPr lang="ru-RU" sz="8800" dirty="0" smtClean="0">
                <a:solidFill>
                  <a:srgbClr val="FF0000"/>
                </a:solidFill>
              </a:rPr>
              <a:t>Кабинета №16 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4071942"/>
            <a:ext cx="8062912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Ответственный: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Бунькова С.Н.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С.Н.Новая папка (4)\P10206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191029" cy="3143272"/>
          </a:xfrm>
          <a:prstGeom prst="rect">
            <a:avLst/>
          </a:prstGeom>
          <a:noFill/>
        </p:spPr>
      </p:pic>
      <p:pic>
        <p:nvPicPr>
          <p:cNvPr id="1027" name="Picture 3" descr="N:\С.Н.Новая папка (4)\P10206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857496"/>
            <a:ext cx="5138697" cy="3854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С.Н.Новая папка (4)\P1020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8029708" cy="6022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:\С.Н.Новая папка (4)\P10206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924251" cy="2943188"/>
          </a:xfrm>
          <a:prstGeom prst="rect">
            <a:avLst/>
          </a:prstGeom>
          <a:noFill/>
        </p:spPr>
      </p:pic>
      <p:pic>
        <p:nvPicPr>
          <p:cNvPr id="3075" name="Picture 3" descr="N:\С.Н.Новая папка (4)\P1020676.JPG"/>
          <p:cNvPicPr>
            <a:picLocks noChangeAspect="1" noChangeArrowheads="1"/>
          </p:cNvPicPr>
          <p:nvPr/>
        </p:nvPicPr>
        <p:blipFill>
          <a:blip r:embed="rId3" cstate="print"/>
          <a:srcRect l="34404" t="2294"/>
          <a:stretch>
            <a:fillRect/>
          </a:stretch>
        </p:blipFill>
        <p:spPr bwMode="auto">
          <a:xfrm>
            <a:off x="4357686" y="2214554"/>
            <a:ext cx="4572032" cy="439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:\С.Н.Новая папка (4)\P102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71876"/>
            <a:ext cx="4429156" cy="3053974"/>
          </a:xfrm>
          <a:prstGeom prst="rect">
            <a:avLst/>
          </a:prstGeom>
          <a:noFill/>
        </p:spPr>
      </p:pic>
      <p:pic>
        <p:nvPicPr>
          <p:cNvPr id="4099" name="Picture 3" descr="N:\С.Н.Новая папка (4)\P1020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4191029" cy="3143272"/>
          </a:xfrm>
          <a:prstGeom prst="rect">
            <a:avLst/>
          </a:prstGeom>
          <a:noFill/>
        </p:spPr>
      </p:pic>
      <p:pic>
        <p:nvPicPr>
          <p:cNvPr id="4100" name="Picture 4" descr="N:\С.Н.Новая папка (4)\P10206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71480"/>
            <a:ext cx="4210003" cy="3157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8</Words>
  <PresentationFormat>Экран (4:3)</PresentationFormat>
  <Paragraphs>4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  Презентация Кабинета №16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Презентация Кабинета №16 </dc:title>
  <cp:lastModifiedBy>Admin</cp:lastModifiedBy>
  <cp:revision>1</cp:revision>
  <dcterms:modified xsi:type="dcterms:W3CDTF">2015-01-18T10:46:38Z</dcterms:modified>
</cp:coreProperties>
</file>