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0" r:id="rId4"/>
    <p:sldId id="267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01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FBDFE-8C06-47F1-8B76-63C77676D924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71250-0455-4067-96FE-4452A942D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00430" y="1785926"/>
            <a:ext cx="4929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Кабинет Искусства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48" y="3000372"/>
            <a:ext cx="43577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Учитель: Дунаева Татьяна Николаевна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F:\DCIM\100LGDSC\CAM000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642918"/>
            <a:ext cx="5143536" cy="36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&amp;Acy;&amp;fcy;&amp;icy;&amp;shcy;&amp;acy; &amp;kcy;&amp;ocy;&amp;ncy;&amp;tscy;&amp;iecy;&amp;rcy;&amp;tcy;&amp;ocy;&amp;vcy; &amp;rcy;&amp;ocy;&amp;scy;&amp;scy;&amp;icy;&amp;jcy;&amp;scy;&amp;kcy;&amp;icy;&amp;khcy; &amp;icy; - &amp;Rcy;&amp;iecy;&amp;fcy;&amp;iecy;&amp;rcy;&amp;acy;&amp;tcy;&amp;ycy; &amp;ocy;&amp;tcy; &amp;pcy;&amp;ocy;&amp;rcy;&amp;tcy;&amp;acy;&amp;lcy;&amp;acy; &quot;&amp;Zcy;&amp;ncy;&amp;acy;&amp;ncy;&amp;icy;&amp;iecy;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25"/>
          </a:xfrm>
          <a:prstGeom prst="rect">
            <a:avLst/>
          </a:prstGeom>
          <a:noFill/>
        </p:spPr>
      </p:pic>
      <p:pic>
        <p:nvPicPr>
          <p:cNvPr id="7" name="Рисунок 6" descr="D:\Архив\фотографии\Новая папка\CAM000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57166"/>
            <a:ext cx="578647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786050" y="357166"/>
            <a:ext cx="571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Рабочие места. </a:t>
            </a:r>
            <a:endParaRPr lang="ru-RU" sz="48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 descr="C:\Users\1\Desktop\Новая папка\CAM000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857628"/>
            <a:ext cx="3357586" cy="2614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DCIM\100LGDSC\CAM000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1285861"/>
            <a:ext cx="457206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G:\фото_6\DSC024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500438"/>
            <a:ext cx="4857784" cy="2757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G:\фото_6\DSC024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7" y="500042"/>
            <a:ext cx="464347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&amp;Acy;&amp;fcy;&amp;icy;&amp;shcy;&amp;acy; &amp;kcy;&amp;ocy;&amp;ncy;&amp;tscy;&amp;iecy;&amp;rcy;&amp;tcy;&amp;ocy;&amp;vcy; &amp;rcy;&amp;ocy;&amp;scy;&amp;scy;&amp;icy;&amp;jcy;&amp;scy;&amp;kcy;&amp;icy;&amp;khcy; &amp;icy; - &amp;Rcy;&amp;iecy;&amp;fcy;&amp;iecy;&amp;rcy;&amp;acy;&amp;tcy;&amp;ycy; &amp;ocy;&amp;tcy; &amp;pcy;&amp;ocy;&amp;rcy;&amp;tcy;&amp;acy;&amp;lcy;&amp;acy; &quot;&amp;Zcy;&amp;ncy;&amp;acy;&amp;ncy;&amp;icy;&amp;iecy;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25"/>
          </a:xfrm>
          <a:prstGeom prst="rect">
            <a:avLst/>
          </a:prstGeom>
          <a:noFill/>
        </p:spPr>
      </p:pic>
      <p:pic>
        <p:nvPicPr>
          <p:cNvPr id="8" name="Рисунок 7" descr="G:\фото_6\DSC024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464347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G:\фото_6\DSC024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071810"/>
            <a:ext cx="4857784" cy="2757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C:\Users\1\Desktop\Новая папка\CAM000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28604"/>
            <a:ext cx="4357718" cy="276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1\Desktop\Новая папка\CAM000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3571876"/>
            <a:ext cx="3362325" cy="2807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 rot="19806957">
            <a:off x="3012301" y="2197802"/>
            <a:ext cx="5772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cs typeface="Aharoni" pitchFamily="2" charset="-79"/>
              </a:rPr>
              <a:t>СПАСИБО ЗА ВНИМАНИЕ</a:t>
            </a:r>
            <a:endParaRPr lang="ru-RU" sz="3600" b="1" dirty="0">
              <a:solidFill>
                <a:srgbClr val="7030A0"/>
              </a:solidFill>
              <a:cs typeface="Aharoni" pitchFamily="2" charset="-79"/>
            </a:endParaRPr>
          </a:p>
        </p:txBody>
      </p:sp>
      <p:pic>
        <p:nvPicPr>
          <p:cNvPr id="4" name="Picture 2" descr="C:\Users\1\Desktop\2772475-338231e4c942aa4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0384" y="3500438"/>
            <a:ext cx="1500198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13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11</cp:revision>
  <dcterms:created xsi:type="dcterms:W3CDTF">2015-01-12T11:53:45Z</dcterms:created>
  <dcterms:modified xsi:type="dcterms:W3CDTF">2015-01-12T13:40:26Z</dcterms:modified>
</cp:coreProperties>
</file>