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7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DFE-8C06-47F1-8B76-63C77676D92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50-0455-4067-96FE-4452A942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DFE-8C06-47F1-8B76-63C77676D92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50-0455-4067-96FE-4452A942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DFE-8C06-47F1-8B76-63C77676D92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50-0455-4067-96FE-4452A942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DFE-8C06-47F1-8B76-63C77676D92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50-0455-4067-96FE-4452A942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DFE-8C06-47F1-8B76-63C77676D92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50-0455-4067-96FE-4452A942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DFE-8C06-47F1-8B76-63C77676D92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50-0455-4067-96FE-4452A942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DFE-8C06-47F1-8B76-63C77676D92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50-0455-4067-96FE-4452A942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DFE-8C06-47F1-8B76-63C77676D92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50-0455-4067-96FE-4452A942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DFE-8C06-47F1-8B76-63C77676D92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50-0455-4067-96FE-4452A942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DFE-8C06-47F1-8B76-63C77676D92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50-0455-4067-96FE-4452A942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BDFE-8C06-47F1-8B76-63C77676D92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50-0455-4067-96FE-4452A942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BDFE-8C06-47F1-8B76-63C77676D92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1250-0455-4067-96FE-4452A942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00430" y="1785926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Кабинет Искусства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3000372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Учитель: Дунаева Татьяна Николаевна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F:\DCIM\100LGDSC\CAM00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642918"/>
            <a:ext cx="5143536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&amp;Acy;&amp;fcy;&amp;icy;&amp;shcy;&amp;acy; &amp;kcy;&amp;ocy;&amp;ncy;&amp;tscy;&amp;iecy;&amp;rcy;&amp;tcy;&amp;ocy;&amp;vcy; &amp;rcy;&amp;ocy;&amp;scy;&amp;scy;&amp;icy;&amp;jcy;&amp;scy;&amp;kcy;&amp;icy;&amp;khcy; 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pic>
        <p:nvPicPr>
          <p:cNvPr id="7" name="Рисунок 6" descr="D:\Архив\фотографии\Новая папка\CAM000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66"/>
            <a:ext cx="57864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86050" y="357166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Рабочие места.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C:\Users\1\Desktop\Новая папка\CAM000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3357586" cy="261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0LGDSC\CAM000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285861"/>
            <a:ext cx="45720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G:\фото_6\DSC02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00438"/>
            <a:ext cx="4857784" cy="275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фото_6\DSC024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500042"/>
            <a:ext cx="46434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&amp;Acy;&amp;fcy;&amp;icy;&amp;shcy;&amp;acy; &amp;kcy;&amp;ocy;&amp;ncy;&amp;tscy;&amp;iecy;&amp;rcy;&amp;tcy;&amp;ocy;&amp;vcy; &amp;rcy;&amp;ocy;&amp;scy;&amp;scy;&amp;icy;&amp;jcy;&amp;scy;&amp;kcy;&amp;icy;&amp;khcy; 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pic>
        <p:nvPicPr>
          <p:cNvPr id="8" name="Рисунок 7" descr="G:\фото_6\DSC024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46434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фото_6\DSC02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71810"/>
            <a:ext cx="4857784" cy="275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1\Desktop\Новая папка\CAM000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8604"/>
            <a:ext cx="4357718" cy="27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Новая папка\CAM000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876"/>
            <a:ext cx="3362325" cy="280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9806957">
            <a:off x="3012301" y="2197802"/>
            <a:ext cx="577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cs typeface="Aharoni" pitchFamily="2" charset="-79"/>
              </a:rPr>
              <a:t>СПАСИБО ЗА ВНИМАНИЕ</a:t>
            </a:r>
            <a:endParaRPr lang="ru-RU" sz="3600" b="1" dirty="0">
              <a:solidFill>
                <a:srgbClr val="7030A0"/>
              </a:solidFill>
              <a:cs typeface="Aharoni" pitchFamily="2" charset="-79"/>
            </a:endParaRPr>
          </a:p>
        </p:txBody>
      </p:sp>
      <p:pic>
        <p:nvPicPr>
          <p:cNvPr id="4" name="Picture 2" descr="C:\Users\1\Desktop\2772475-338231e4c942aa4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4" y="3500438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2015-01-12T11:53:45Z</dcterms:created>
  <dcterms:modified xsi:type="dcterms:W3CDTF">2015-01-12T13:40:26Z</dcterms:modified>
</cp:coreProperties>
</file>