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24" autoAdjust="0"/>
    <p:restoredTop sz="94660"/>
  </p:normalViewPr>
  <p:slideViewPr>
    <p:cSldViewPr>
      <p:cViewPr>
        <p:scale>
          <a:sx n="95" d="100"/>
          <a:sy n="95" d="100"/>
        </p:scale>
        <p:origin x="-702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0DDA3-A790-4554-8FBC-4A10852EFB1E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DF361-36E7-400B-97D6-621FD1A08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DF361-36E7-400B-97D6-621FD1A08EB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656183"/>
          </a:xfrm>
        </p:spPr>
        <p:txBody>
          <a:bodyPr/>
          <a:lstStyle/>
          <a:p>
            <a:r>
              <a:rPr lang="ru-RU" dirty="0" smtClean="0"/>
              <a:t>Кабинет  физики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Учитель: Черепанова Екатерина Николаевна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для сайта\IMGP50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620688"/>
            <a:ext cx="5714748" cy="4785339"/>
          </a:xfrm>
          <a:prstGeom prst="rect">
            <a:avLst/>
          </a:prstGeom>
          <a:noFill/>
        </p:spPr>
      </p:pic>
      <p:pic>
        <p:nvPicPr>
          <p:cNvPr id="2050" name="Picture 2" descr="H:\IMGP50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924944"/>
            <a:ext cx="3096343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Программно-аппаратный комплекс</a:t>
            </a:r>
            <a:endParaRPr lang="ru-RU" sz="1400" dirty="0"/>
          </a:p>
        </p:txBody>
      </p:sp>
      <p:pic>
        <p:nvPicPr>
          <p:cNvPr id="2050" name="Picture 2" descr="H:\для сайта\IMGP5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76672"/>
            <a:ext cx="4512501" cy="3384376"/>
          </a:xfrm>
          <a:prstGeom prst="rect">
            <a:avLst/>
          </a:prstGeom>
          <a:noFill/>
        </p:spPr>
      </p:pic>
      <p:pic>
        <p:nvPicPr>
          <p:cNvPr id="2051" name="Picture 3" descr="H:\для сайта\IMGP50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420888"/>
            <a:ext cx="4052823" cy="30396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H:\для сайта\IMGP5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92696"/>
            <a:ext cx="7344816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для сайта\IMGP50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76672"/>
            <a:ext cx="7065962" cy="52994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</TotalTime>
  <Words>10</Words>
  <Application>Microsoft Office PowerPoint</Application>
  <PresentationFormat>Экран (4:3)</PresentationFormat>
  <Paragraphs>4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Открытая</vt:lpstr>
      <vt:lpstr>Кабинет  физики </vt:lpstr>
      <vt:lpstr>Слайд 2</vt:lpstr>
      <vt:lpstr>Программно-аппаратный комплекс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Кабинет  физики </dc:title>
  <dc:creator>Катя</dc:creator>
  <cp:lastModifiedBy>Катя</cp:lastModifiedBy>
  <cp:revision>6</cp:revision>
  <dcterms:created xsi:type="dcterms:W3CDTF">2015-01-13T13:11:49Z</dcterms:created>
  <dcterms:modified xsi:type="dcterms:W3CDTF">2015-01-13T14:04:20Z</dcterms:modified>
</cp:coreProperties>
</file>