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4" autoAdjust="0"/>
    <p:restoredTop sz="94660"/>
  </p:normalViewPr>
  <p:slideViewPr>
    <p:cSldViewPr>
      <p:cViewPr>
        <p:scale>
          <a:sx n="95" d="100"/>
          <a:sy n="95" d="100"/>
        </p:scale>
        <p:origin x="-70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DDA3-A790-4554-8FBC-4A10852EFB1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F361-36E7-400B-97D6-621FD1A0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F361-36E7-400B-97D6-621FD1A08EB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/>
          <a:lstStyle/>
          <a:p>
            <a:r>
              <a:rPr lang="ru-RU" dirty="0" smtClean="0"/>
              <a:t>Кабинет  физики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Учитель: Черепанова Екатерина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для сайта\IMGP5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5714748" cy="4785339"/>
          </a:xfrm>
          <a:prstGeom prst="rect">
            <a:avLst/>
          </a:prstGeom>
          <a:noFill/>
        </p:spPr>
      </p:pic>
      <p:pic>
        <p:nvPicPr>
          <p:cNvPr id="2050" name="Picture 2" descr="H:\IMGP5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3096343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Программно-аппаратный комплекс</a:t>
            </a:r>
            <a:endParaRPr lang="ru-RU" sz="1400" dirty="0"/>
          </a:p>
        </p:txBody>
      </p:sp>
      <p:pic>
        <p:nvPicPr>
          <p:cNvPr id="2050" name="Picture 2" descr="H:\для сайта\IMGP5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512501" cy="3384376"/>
          </a:xfrm>
          <a:prstGeom prst="rect">
            <a:avLst/>
          </a:prstGeom>
          <a:noFill/>
        </p:spPr>
      </p:pic>
      <p:pic>
        <p:nvPicPr>
          <p:cNvPr id="2051" name="Picture 3" descr="H:\для сайта\IMGP5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052823" cy="303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H:\для сайта\IMGP5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3448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для сайта\IMGP5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065962" cy="529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10</Words>
  <Application>Microsoft Office PowerPoint</Application>
  <PresentationFormat>Экран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Кабинет  физики </vt:lpstr>
      <vt:lpstr>Слайд 2</vt:lpstr>
      <vt:lpstr>Программно-аппаратный комплекс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 физики </dc:title>
  <dc:creator>Катя</dc:creator>
  <cp:lastModifiedBy>Катя</cp:lastModifiedBy>
  <cp:revision>6</cp:revision>
  <dcterms:created xsi:type="dcterms:W3CDTF">2015-01-13T13:11:49Z</dcterms:created>
  <dcterms:modified xsi:type="dcterms:W3CDTF">2015-01-13T14:04:20Z</dcterms:modified>
</cp:coreProperties>
</file>