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99E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6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МОУ «</a:t>
            </a:r>
            <a:r>
              <a:rPr lang="ru-RU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Деевская</a:t>
            </a:r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средняя общеобразовательная школа»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Кабинет иностранных языков</a:t>
            </a:r>
            <a:br>
              <a:rPr lang="ru-RU" dirty="0" smtClean="0"/>
            </a:br>
            <a:r>
              <a:rPr lang="ru-RU" sz="3900" b="0" dirty="0" smtClean="0">
                <a:effectLst/>
              </a:rPr>
              <a:t>(английский и немецкий)</a:t>
            </a:r>
            <a:endParaRPr lang="ru-RU" sz="3900" b="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Заведующая кабинетом: учитель английского и немецкого языков</a:t>
            </a:r>
          </a:p>
          <a:p>
            <a:r>
              <a:rPr lang="ru-RU" dirty="0" smtClean="0"/>
              <a:t>Гаранина Л.В.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График занятости кабинета 2014-2015 учебный год          </a:t>
            </a:r>
            <a:endParaRPr lang="ru-RU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3238" y="530221"/>
          <a:ext cx="8183560" cy="439897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69080"/>
                <a:gridCol w="1169080"/>
                <a:gridCol w="1169080"/>
                <a:gridCol w="1169080"/>
                <a:gridCol w="1169080"/>
                <a:gridCol w="1169080"/>
                <a:gridCol w="1169080"/>
              </a:tblGrid>
              <a:tr h="549872">
                <a:tc>
                  <a:txBody>
                    <a:bodyPr/>
                    <a:lstStyle/>
                    <a:p>
                      <a:r>
                        <a:rPr lang="ru-RU" dirty="0" smtClean="0"/>
                        <a:t>   урок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пн.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вт.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ср.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чт.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пт.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сб.</a:t>
                      </a:r>
                      <a:endParaRPr lang="ru-RU" dirty="0"/>
                    </a:p>
                  </a:txBody>
                  <a:tcPr/>
                </a:tc>
              </a:tr>
              <a:tr h="549872">
                <a:tc>
                  <a:txBody>
                    <a:bodyPr/>
                    <a:lstStyle/>
                    <a:p>
                      <a:r>
                        <a:rPr lang="ru-RU" dirty="0" smtClean="0"/>
                        <a:t>     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_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r>
                        <a:rPr lang="ru-RU" baseline="0" dirty="0" smtClean="0"/>
                        <a:t>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_</a:t>
                      </a:r>
                      <a:endParaRPr lang="ru-RU" dirty="0"/>
                    </a:p>
                  </a:txBody>
                  <a:tcPr/>
                </a:tc>
              </a:tr>
              <a:tr h="549872">
                <a:tc>
                  <a:txBody>
                    <a:bodyPr/>
                    <a:lstStyle/>
                    <a:p>
                      <a:r>
                        <a:rPr lang="ru-RU" dirty="0" smtClean="0"/>
                        <a:t>      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_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_</a:t>
                      </a:r>
                      <a:endParaRPr lang="ru-RU" dirty="0"/>
                    </a:p>
                  </a:txBody>
                  <a:tcPr/>
                </a:tc>
              </a:tr>
              <a:tr h="549872">
                <a:tc>
                  <a:txBody>
                    <a:bodyPr/>
                    <a:lstStyle/>
                    <a:p>
                      <a:r>
                        <a:rPr lang="ru-RU" dirty="0" smtClean="0"/>
                        <a:t>      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_</a:t>
                      </a:r>
                      <a:endParaRPr lang="ru-RU" dirty="0"/>
                    </a:p>
                  </a:txBody>
                  <a:tcPr/>
                </a:tc>
              </a:tr>
              <a:tr h="549872">
                <a:tc>
                  <a:txBody>
                    <a:bodyPr/>
                    <a:lstStyle/>
                    <a:p>
                      <a:r>
                        <a:rPr lang="ru-RU" dirty="0" smtClean="0"/>
                        <a:t>      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_</a:t>
                      </a:r>
                      <a:endParaRPr lang="ru-RU" dirty="0"/>
                    </a:p>
                  </a:txBody>
                  <a:tcPr/>
                </a:tc>
              </a:tr>
              <a:tr h="549872">
                <a:tc>
                  <a:txBody>
                    <a:bodyPr/>
                    <a:lstStyle/>
                    <a:p>
                      <a:r>
                        <a:rPr lang="ru-RU" dirty="0" smtClean="0"/>
                        <a:t>      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_</a:t>
                      </a:r>
                      <a:endParaRPr lang="ru-RU" dirty="0"/>
                    </a:p>
                  </a:txBody>
                  <a:tcPr/>
                </a:tc>
              </a:tr>
              <a:tr h="549872">
                <a:tc>
                  <a:txBody>
                    <a:bodyPr/>
                    <a:lstStyle/>
                    <a:p>
                      <a:r>
                        <a:rPr lang="ru-RU" dirty="0" smtClean="0"/>
                        <a:t>      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_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_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_</a:t>
                      </a:r>
                      <a:endParaRPr lang="ru-RU" dirty="0"/>
                    </a:p>
                  </a:txBody>
                  <a:tcPr/>
                </a:tc>
              </a:tr>
              <a:tr h="549872">
                <a:tc>
                  <a:txBody>
                    <a:bodyPr/>
                    <a:lstStyle/>
                    <a:p>
                      <a:r>
                        <a:rPr lang="ru-RU" dirty="0" smtClean="0"/>
                        <a:t>      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_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_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45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5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Дата оборудования кабинета:                  		2007 учебный год.</a:t>
            </a:r>
            <a:endParaRPr lang="ru-RU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028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357166"/>
            <a:ext cx="8572560" cy="46434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Площадь кабинета:  30 м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Calibri"/>
                <a:cs typeface="Calibri"/>
              </a:rPr>
              <a:t>²</a:t>
            </a:r>
            <a:endParaRPr lang="ru-RU" sz="320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028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357166"/>
            <a:ext cx="8572559" cy="47149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Укомплектованность ТСО: ПК, магнитофон,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мультимедия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телевизор, 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DVD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028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357166"/>
            <a:ext cx="8501122" cy="42862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Постоянное оборудование: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а)парт-10,стульев-20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б)шкаф для наглядных пособий(стенка)-1</a:t>
            </a:r>
            <a:endParaRPr lang="ru-RU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028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357166"/>
            <a:ext cx="8572560" cy="42148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в)учительский стол/стул-2/1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г)классная доска-1</a:t>
            </a:r>
            <a:endParaRPr lang="ru-RU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028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530225"/>
            <a:ext cx="8358245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Наличие стендового материала.</a:t>
            </a:r>
            <a:endParaRPr lang="ru-RU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AM_03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8572560" cy="4714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Кабинетом пользуются: 2,3,4,5,6,7,8,9,10,11 классы.</a:t>
            </a:r>
            <a:endParaRPr lang="ru-RU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AM_03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8572559" cy="471490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Обеспеченность учебниками и раздаточным материалом.</a:t>
            </a:r>
            <a:endParaRPr lang="ru-RU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AM_03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8572560" cy="4714907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972</TotalTime>
  <Words>179</Words>
  <Application>Microsoft Office PowerPoint</Application>
  <PresentationFormat>Экран (4:3)</PresentationFormat>
  <Paragraphs>74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МОУ «Деевская средняя общеобразовательная школа» Кабинет иностранных языков (английский и немецкий)</vt:lpstr>
      <vt:lpstr> Дата оборудования кабинета:                    2007 учебный год.</vt:lpstr>
      <vt:lpstr>Площадь кабинета:  30 м²</vt:lpstr>
      <vt:lpstr>Укомплектованность ТСО: ПК, магнитофон, мультимедия, телевизор, DVD. </vt:lpstr>
      <vt:lpstr>Постоянное оборудование: а)парт-10,стульев-20 б)шкаф для наглядных пособий(стенка)-1</vt:lpstr>
      <vt:lpstr>в)учительский стол/стул-2/1 г)классная доска-1</vt:lpstr>
      <vt:lpstr>Наличие стендового материала.</vt:lpstr>
      <vt:lpstr>Кабинетом пользуются: 2,3,4,5,6,7,8,9,10,11 классы.</vt:lpstr>
      <vt:lpstr>Обеспеченность учебниками и раздаточным материалом.</vt:lpstr>
      <vt:lpstr>График занятости кабинета 2014-2015 учебный год        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«Деевская средняя общеобразовательная школа» Кабинет иностранных языков (английский и немецкий)</dc:title>
  <dc:creator>Dasha</dc:creator>
  <cp:lastModifiedBy>Пользователь</cp:lastModifiedBy>
  <cp:revision>47</cp:revision>
  <dcterms:created xsi:type="dcterms:W3CDTF">2014-08-20T05:42:38Z</dcterms:created>
  <dcterms:modified xsi:type="dcterms:W3CDTF">2015-01-30T07:11:15Z</dcterms:modified>
</cp:coreProperties>
</file>