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08" y="-7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14357"/>
            <a:ext cx="7772400" cy="535785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7200" i="1" dirty="0" smtClean="0"/>
              <a:t>Кабинет математики № 4</a:t>
            </a:r>
            <a:endParaRPr lang="ru-RU" sz="72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9813433">
            <a:off x="3442541" y="5680914"/>
            <a:ext cx="357190" cy="100288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   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71480"/>
            <a:ext cx="7929618" cy="557216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29190" y="857232"/>
            <a:ext cx="3643338" cy="521497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Учитель </a:t>
            </a:r>
            <a:r>
              <a:rPr lang="ru-RU" dirty="0" smtClean="0"/>
              <a:t>м</a:t>
            </a:r>
            <a:r>
              <a:rPr lang="ru-RU" dirty="0" smtClean="0"/>
              <a:t>атематики</a:t>
            </a:r>
            <a:endParaRPr lang="ru-RU" dirty="0" smtClean="0"/>
          </a:p>
          <a:p>
            <a:pPr>
              <a:buNone/>
            </a:pPr>
            <a:r>
              <a:rPr lang="ru-RU" sz="4400" i="1" dirty="0" smtClean="0"/>
              <a:t>Деева</a:t>
            </a:r>
          </a:p>
          <a:p>
            <a:pPr>
              <a:buNone/>
            </a:pPr>
            <a:r>
              <a:rPr lang="ru-RU" sz="4400" i="1" dirty="0" smtClean="0"/>
              <a:t>Галина</a:t>
            </a:r>
          </a:p>
          <a:p>
            <a:pPr>
              <a:buNone/>
            </a:pPr>
            <a:r>
              <a:rPr lang="ru-RU" sz="4400" i="1" dirty="0" smtClean="0"/>
              <a:t>Анатольевна</a:t>
            </a:r>
          </a:p>
          <a:p>
            <a:pPr>
              <a:buNone/>
            </a:pPr>
            <a:r>
              <a:rPr lang="ru-RU" sz="2900" i="1" dirty="0" smtClean="0"/>
              <a:t>«Ученикам, чтобы преуспеть, надо догонять тех, кто впереди, и не ждать тех, </a:t>
            </a:r>
            <a:r>
              <a:rPr lang="ru-RU" sz="2900" i="1" dirty="0" smtClean="0"/>
              <a:t>кто позади.» </a:t>
            </a:r>
            <a:r>
              <a:rPr lang="ru-RU" sz="2900" b="1" dirty="0" smtClean="0"/>
              <a:t>Аристотель</a:t>
            </a:r>
            <a:r>
              <a:rPr lang="ru-RU" sz="4400" b="1" dirty="0" smtClean="0"/>
              <a:t>   </a:t>
            </a:r>
          </a:p>
          <a:p>
            <a:pPr>
              <a:buNone/>
            </a:pPr>
            <a:endParaRPr lang="ru-RU" sz="4400" i="1" dirty="0"/>
          </a:p>
        </p:txBody>
      </p:sp>
      <p:pic>
        <p:nvPicPr>
          <p:cNvPr id="1026" name="Picture 2" descr="D:\Users\Дом\Desktop\DSC013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142984"/>
            <a:ext cx="3429024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D:\Users\Дом\Desktop\DSC016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71800" y="-500090"/>
            <a:ext cx="12038013" cy="8064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D:\Users\Дом\Desktop\DSC016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66888" y="-2006600"/>
            <a:ext cx="12038013" cy="9029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D:\Users\Дом\Desktop\DSC016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54200" y="-1797050"/>
            <a:ext cx="12038013" cy="9029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D:\Users\Дом\Desktop\DSC016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36650" y="-1919288"/>
            <a:ext cx="12038013" cy="90297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D:\Users\Дом\Desktop\DSC016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01713" y="-1895475"/>
            <a:ext cx="12038013" cy="9029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D:\Users\Дом\Desktop\фото с фотоаппарата\101MSDCF\DSC005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908" y="0"/>
            <a:ext cx="9286907" cy="7286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D:\Users\Дом\Desktop\DSC005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93850" y="-1239838"/>
            <a:ext cx="12038013" cy="90297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32</Words>
  <PresentationFormat>Экран (4:3)</PresentationFormat>
  <Paragraphs>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Кабинет математики № 4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Кабинет математики № 4</dc:title>
  <dc:creator>Дом</dc:creator>
  <cp:lastModifiedBy>Дом</cp:lastModifiedBy>
  <cp:revision>4</cp:revision>
  <dcterms:created xsi:type="dcterms:W3CDTF">2014-12-07T10:12:09Z</dcterms:created>
  <dcterms:modified xsi:type="dcterms:W3CDTF">2014-12-07T13:47:25Z</dcterms:modified>
</cp:coreProperties>
</file>