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8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53578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7200" i="1" dirty="0" smtClean="0"/>
              <a:t>Кабинет математики № 4</a:t>
            </a:r>
            <a:endParaRPr lang="ru-RU" sz="72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813433">
            <a:off x="3442541" y="5680914"/>
            <a:ext cx="357190" cy="100288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929618" cy="55721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857232"/>
            <a:ext cx="3643338" cy="5214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Учитель </a:t>
            </a:r>
            <a:r>
              <a:rPr lang="ru-RU" dirty="0" smtClean="0"/>
              <a:t>м</a:t>
            </a:r>
            <a:r>
              <a:rPr lang="ru-RU" dirty="0" smtClean="0"/>
              <a:t>атематики</a:t>
            </a:r>
            <a:endParaRPr lang="ru-RU" dirty="0" smtClean="0"/>
          </a:p>
          <a:p>
            <a:pPr>
              <a:buNone/>
            </a:pPr>
            <a:r>
              <a:rPr lang="ru-RU" sz="4400" i="1" dirty="0" smtClean="0"/>
              <a:t>Деева</a:t>
            </a:r>
          </a:p>
          <a:p>
            <a:pPr>
              <a:buNone/>
            </a:pPr>
            <a:r>
              <a:rPr lang="ru-RU" sz="4400" i="1" dirty="0" smtClean="0"/>
              <a:t>Галина</a:t>
            </a:r>
          </a:p>
          <a:p>
            <a:pPr>
              <a:buNone/>
            </a:pPr>
            <a:r>
              <a:rPr lang="ru-RU" sz="4400" i="1" dirty="0" smtClean="0"/>
              <a:t>Анатольевна</a:t>
            </a:r>
          </a:p>
          <a:p>
            <a:pPr>
              <a:buNone/>
            </a:pPr>
            <a:r>
              <a:rPr lang="ru-RU" sz="2900" i="1" dirty="0" smtClean="0"/>
              <a:t>«Ученикам, чтобы преуспеть, надо догонять тех, кто впереди, и не ждать тех, </a:t>
            </a:r>
            <a:r>
              <a:rPr lang="ru-RU" sz="2900" i="1" dirty="0" smtClean="0"/>
              <a:t>кто позади.» </a:t>
            </a:r>
            <a:r>
              <a:rPr lang="ru-RU" sz="2900" b="1" dirty="0" smtClean="0"/>
              <a:t>Аристотель</a:t>
            </a:r>
            <a:r>
              <a:rPr lang="ru-RU" sz="4400" b="1" dirty="0" smtClean="0"/>
              <a:t>   </a:t>
            </a:r>
          </a:p>
          <a:p>
            <a:pPr>
              <a:buNone/>
            </a:pPr>
            <a:endParaRPr lang="ru-RU" sz="4400" i="1" dirty="0"/>
          </a:p>
        </p:txBody>
      </p:sp>
      <p:pic>
        <p:nvPicPr>
          <p:cNvPr id="1026" name="Picture 2" descr="D:\Users\Дом\Desktop\DSC01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342902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Users\Дом\Desktop\DSC01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71800" y="-500090"/>
            <a:ext cx="12038013" cy="8064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D:\Users\Дом\Desktop\DSC01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6888" y="-2006600"/>
            <a:ext cx="12038013" cy="902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Users\Дом\Desktop\DSC01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4200" y="-1797050"/>
            <a:ext cx="12038013" cy="902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Users\Дом\Desktop\DSC01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6650" y="-1919288"/>
            <a:ext cx="12038013" cy="9029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Users\Дом\Desktop\DSC01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1713" y="-1895475"/>
            <a:ext cx="12038013" cy="902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Users\Дом\Desktop\фото с фотоаппарата\101MSDCF\DSC005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7" cy="7286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Users\Дом\Desktop\DSC00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93850" y="-1239838"/>
            <a:ext cx="12038013" cy="9029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32</Words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Кабинет математики № 4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Кабинет математики № 4</dc:title>
  <dc:creator>Дом</dc:creator>
  <cp:lastModifiedBy>Дом</cp:lastModifiedBy>
  <cp:revision>4</cp:revision>
  <dcterms:created xsi:type="dcterms:W3CDTF">2014-12-07T10:12:09Z</dcterms:created>
  <dcterms:modified xsi:type="dcterms:W3CDTF">2014-12-07T13:47:25Z</dcterms:modified>
</cp:coreProperties>
</file>