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306" r:id="rId5"/>
    <p:sldId id="307" r:id="rId6"/>
    <p:sldId id="264" r:id="rId7"/>
    <p:sldId id="261" r:id="rId8"/>
    <p:sldId id="262" r:id="rId9"/>
    <p:sldId id="300" r:id="rId10"/>
    <p:sldId id="308" r:id="rId11"/>
    <p:sldId id="309" r:id="rId12"/>
    <p:sldId id="338" r:id="rId13"/>
    <p:sldId id="310" r:id="rId14"/>
    <p:sldId id="311" r:id="rId15"/>
    <p:sldId id="312" r:id="rId16"/>
    <p:sldId id="315" r:id="rId17"/>
    <p:sldId id="313" r:id="rId18"/>
    <p:sldId id="317" r:id="rId19"/>
    <p:sldId id="318" r:id="rId20"/>
    <p:sldId id="319" r:id="rId21"/>
    <p:sldId id="320" r:id="rId22"/>
    <p:sldId id="321" r:id="rId23"/>
    <p:sldId id="325" r:id="rId24"/>
    <p:sldId id="316" r:id="rId25"/>
    <p:sldId id="263" r:id="rId26"/>
    <p:sldId id="323" r:id="rId27"/>
    <p:sldId id="326" r:id="rId28"/>
    <p:sldId id="327" r:id="rId29"/>
    <p:sldId id="328" r:id="rId30"/>
    <p:sldId id="329" r:id="rId31"/>
    <p:sldId id="330" r:id="rId32"/>
    <p:sldId id="331" r:id="rId33"/>
    <p:sldId id="335" r:id="rId34"/>
    <p:sldId id="332" r:id="rId35"/>
    <p:sldId id="268" r:id="rId36"/>
    <p:sldId id="296" r:id="rId37"/>
    <p:sldId id="269" r:id="rId38"/>
    <p:sldId id="270" r:id="rId39"/>
    <p:sldId id="271" r:id="rId40"/>
    <p:sldId id="272" r:id="rId41"/>
    <p:sldId id="276" r:id="rId42"/>
    <p:sldId id="290" r:id="rId43"/>
    <p:sldId id="279" r:id="rId44"/>
    <p:sldId id="280" r:id="rId45"/>
    <p:sldId id="336" r:id="rId46"/>
    <p:sldId id="333" r:id="rId47"/>
    <p:sldId id="281" r:id="rId48"/>
    <p:sldId id="282" r:id="rId49"/>
    <p:sldId id="292" r:id="rId50"/>
    <p:sldId id="334" r:id="rId51"/>
    <p:sldId id="302" r:id="rId52"/>
    <p:sldId id="294" r:id="rId53"/>
    <p:sldId id="295" r:id="rId54"/>
    <p:sldId id="337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4356480"/>
        <c:axId val="144358016"/>
      </c:barChart>
      <c:catAx>
        <c:axId val="144356480"/>
        <c:scaling>
          <c:orientation val="minMax"/>
        </c:scaling>
        <c:axPos val="b"/>
        <c:tickLblPos val="nextTo"/>
        <c:crossAx val="144358016"/>
        <c:crosses val="autoZero"/>
        <c:auto val="1"/>
        <c:lblAlgn val="ctr"/>
        <c:lblOffset val="100"/>
      </c:catAx>
      <c:valAx>
        <c:axId val="14435801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43564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9321216"/>
        <c:axId val="149322752"/>
      </c:barChart>
      <c:catAx>
        <c:axId val="149321216"/>
        <c:scaling>
          <c:orientation val="minMax"/>
        </c:scaling>
        <c:axPos val="b"/>
        <c:tickLblPos val="nextTo"/>
        <c:crossAx val="149322752"/>
        <c:crosses val="autoZero"/>
        <c:auto val="1"/>
        <c:lblAlgn val="ctr"/>
        <c:lblOffset val="100"/>
      </c:catAx>
      <c:valAx>
        <c:axId val="14932275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93212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9339136"/>
        <c:axId val="149435136"/>
      </c:barChart>
      <c:catAx>
        <c:axId val="149339136"/>
        <c:scaling>
          <c:orientation val="minMax"/>
        </c:scaling>
        <c:axPos val="b"/>
        <c:tickLblPos val="nextTo"/>
        <c:crossAx val="149435136"/>
        <c:crosses val="autoZero"/>
        <c:auto val="1"/>
        <c:lblAlgn val="ctr"/>
        <c:lblOffset val="100"/>
      </c:catAx>
      <c:valAx>
        <c:axId val="14943513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93391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9521536"/>
        <c:axId val="149523072"/>
      </c:barChart>
      <c:catAx>
        <c:axId val="149521536"/>
        <c:scaling>
          <c:orientation val="minMax"/>
        </c:scaling>
        <c:axPos val="b"/>
        <c:tickLblPos val="nextTo"/>
        <c:crossAx val="149523072"/>
        <c:crosses val="autoZero"/>
        <c:auto val="1"/>
        <c:lblAlgn val="ctr"/>
        <c:lblOffset val="100"/>
      </c:catAx>
      <c:valAx>
        <c:axId val="14952307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95215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9539840"/>
        <c:axId val="149545728"/>
      </c:barChart>
      <c:catAx>
        <c:axId val="149539840"/>
        <c:scaling>
          <c:orientation val="minMax"/>
        </c:scaling>
        <c:axPos val="b"/>
        <c:tickLblPos val="nextTo"/>
        <c:crossAx val="149545728"/>
        <c:crosses val="autoZero"/>
        <c:auto val="1"/>
        <c:lblAlgn val="ctr"/>
        <c:lblOffset val="100"/>
      </c:catAx>
      <c:valAx>
        <c:axId val="14954572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95398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9578880"/>
        <c:axId val="149580416"/>
      </c:barChart>
      <c:catAx>
        <c:axId val="149578880"/>
        <c:scaling>
          <c:orientation val="minMax"/>
        </c:scaling>
        <c:axPos val="b"/>
        <c:tickLblPos val="nextTo"/>
        <c:crossAx val="149580416"/>
        <c:crosses val="autoZero"/>
        <c:auto val="1"/>
        <c:lblAlgn val="ctr"/>
        <c:lblOffset val="100"/>
      </c:catAx>
      <c:valAx>
        <c:axId val="14958041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95788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167552"/>
        <c:axId val="150169088"/>
      </c:barChart>
      <c:catAx>
        <c:axId val="150167552"/>
        <c:scaling>
          <c:orientation val="minMax"/>
        </c:scaling>
        <c:axPos val="b"/>
        <c:tickLblPos val="nextTo"/>
        <c:crossAx val="150169088"/>
        <c:crosses val="autoZero"/>
        <c:auto val="1"/>
        <c:lblAlgn val="ctr"/>
        <c:lblOffset val="100"/>
      </c:catAx>
      <c:valAx>
        <c:axId val="15016908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1675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103552"/>
        <c:axId val="150105088"/>
      </c:barChart>
      <c:catAx>
        <c:axId val="150103552"/>
        <c:scaling>
          <c:orientation val="minMax"/>
        </c:scaling>
        <c:axPos val="b"/>
        <c:tickLblPos val="nextTo"/>
        <c:crossAx val="150105088"/>
        <c:crosses val="autoZero"/>
        <c:auto val="1"/>
        <c:lblAlgn val="ctr"/>
        <c:lblOffset val="100"/>
      </c:catAx>
      <c:valAx>
        <c:axId val="15010508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1035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138240"/>
        <c:axId val="150201472"/>
      </c:barChart>
      <c:catAx>
        <c:axId val="150138240"/>
        <c:scaling>
          <c:orientation val="minMax"/>
        </c:scaling>
        <c:axPos val="b"/>
        <c:tickLblPos val="nextTo"/>
        <c:crossAx val="150201472"/>
        <c:crosses val="autoZero"/>
        <c:auto val="1"/>
        <c:lblAlgn val="ctr"/>
        <c:lblOffset val="100"/>
      </c:catAx>
      <c:valAx>
        <c:axId val="15020147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1382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345984"/>
        <c:axId val="150347776"/>
      </c:barChart>
      <c:catAx>
        <c:axId val="150345984"/>
        <c:scaling>
          <c:orientation val="minMax"/>
        </c:scaling>
        <c:axPos val="b"/>
        <c:tickLblPos val="nextTo"/>
        <c:crossAx val="150347776"/>
        <c:crosses val="autoZero"/>
        <c:auto val="1"/>
        <c:lblAlgn val="ctr"/>
        <c:lblOffset val="100"/>
      </c:catAx>
      <c:valAx>
        <c:axId val="15034777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3459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355328"/>
        <c:axId val="150217856"/>
      </c:barChart>
      <c:catAx>
        <c:axId val="150355328"/>
        <c:scaling>
          <c:orientation val="minMax"/>
        </c:scaling>
        <c:axPos val="b"/>
        <c:tickLblPos val="nextTo"/>
        <c:crossAx val="150217856"/>
        <c:crosses val="autoZero"/>
        <c:auto val="1"/>
        <c:lblAlgn val="ctr"/>
        <c:lblOffset val="100"/>
      </c:catAx>
      <c:valAx>
        <c:axId val="15021785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3553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6877056"/>
        <c:axId val="146887040"/>
      </c:barChart>
      <c:catAx>
        <c:axId val="146877056"/>
        <c:scaling>
          <c:orientation val="minMax"/>
        </c:scaling>
        <c:axPos val="b"/>
        <c:tickLblPos val="nextTo"/>
        <c:crossAx val="146887040"/>
        <c:crosses val="autoZero"/>
        <c:auto val="1"/>
        <c:lblAlgn val="ctr"/>
        <c:lblOffset val="100"/>
      </c:catAx>
      <c:valAx>
        <c:axId val="14688704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68770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271104"/>
        <c:axId val="150272640"/>
      </c:barChart>
      <c:catAx>
        <c:axId val="150271104"/>
        <c:scaling>
          <c:orientation val="minMax"/>
        </c:scaling>
        <c:axPos val="b"/>
        <c:tickLblPos val="nextTo"/>
        <c:crossAx val="150272640"/>
        <c:crosses val="autoZero"/>
        <c:auto val="1"/>
        <c:lblAlgn val="ctr"/>
        <c:lblOffset val="100"/>
      </c:catAx>
      <c:valAx>
        <c:axId val="15027264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27110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559360"/>
        <c:axId val="150577536"/>
      </c:barChart>
      <c:catAx>
        <c:axId val="150559360"/>
        <c:scaling>
          <c:orientation val="minMax"/>
        </c:scaling>
        <c:axPos val="b"/>
        <c:tickLblPos val="nextTo"/>
        <c:crossAx val="150577536"/>
        <c:crosses val="autoZero"/>
        <c:auto val="1"/>
        <c:lblAlgn val="ctr"/>
        <c:lblOffset val="100"/>
      </c:catAx>
      <c:valAx>
        <c:axId val="15057753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5593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425984"/>
        <c:axId val="150427520"/>
      </c:barChart>
      <c:catAx>
        <c:axId val="150425984"/>
        <c:scaling>
          <c:orientation val="minMax"/>
        </c:scaling>
        <c:axPos val="b"/>
        <c:tickLblPos val="nextTo"/>
        <c:crossAx val="150427520"/>
        <c:crosses val="autoZero"/>
        <c:auto val="1"/>
        <c:lblAlgn val="ctr"/>
        <c:lblOffset val="100"/>
      </c:catAx>
      <c:valAx>
        <c:axId val="15042752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4259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689664"/>
        <c:axId val="150691200"/>
      </c:barChart>
      <c:catAx>
        <c:axId val="150689664"/>
        <c:scaling>
          <c:orientation val="minMax"/>
        </c:scaling>
        <c:axPos val="b"/>
        <c:tickLblPos val="nextTo"/>
        <c:crossAx val="150691200"/>
        <c:crosses val="autoZero"/>
        <c:auto val="1"/>
        <c:lblAlgn val="ctr"/>
        <c:lblOffset val="100"/>
      </c:catAx>
      <c:valAx>
        <c:axId val="15069120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68966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место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Алексеев Евгений 4 класс</c:v>
                </c:pt>
                <c:pt idx="1">
                  <c:v>Вурдов Владимир 5 класс</c:v>
                </c:pt>
                <c:pt idx="2">
                  <c:v>Деев Антон 7 класс</c:v>
                </c:pt>
                <c:pt idx="3">
                  <c:v>Болотова Яна 7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место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Алексеев Евгений 4 класс</c:v>
                </c:pt>
                <c:pt idx="1">
                  <c:v>Вурдов Владимир 5 класс</c:v>
                </c:pt>
                <c:pt idx="2">
                  <c:v>Деев Антон 7 класс</c:v>
                </c:pt>
                <c:pt idx="3">
                  <c:v>Болотова Яна 7 класс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место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Алексеев Евгений 4 класс</c:v>
                </c:pt>
                <c:pt idx="1">
                  <c:v>Вурдов Владимир 5 класс</c:v>
                </c:pt>
                <c:pt idx="2">
                  <c:v>Деев Антон 7 класс</c:v>
                </c:pt>
                <c:pt idx="3">
                  <c:v>Болотова Яна 7 класс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shape val="cylinder"/>
        <c:axId val="150610688"/>
        <c:axId val="150612224"/>
        <c:axId val="0"/>
      </c:bar3DChart>
      <c:catAx>
        <c:axId val="150610688"/>
        <c:scaling>
          <c:orientation val="minMax"/>
        </c:scaling>
        <c:axPos val="b"/>
        <c:tickLblPos val="nextTo"/>
        <c:crossAx val="150612224"/>
        <c:crosses val="autoZero"/>
        <c:auto val="1"/>
        <c:lblAlgn val="ctr"/>
        <c:lblOffset val="100"/>
      </c:catAx>
      <c:valAx>
        <c:axId val="1506122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506106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742528"/>
        <c:axId val="150744064"/>
      </c:barChart>
      <c:catAx>
        <c:axId val="150742528"/>
        <c:scaling>
          <c:orientation val="minMax"/>
        </c:scaling>
        <c:axPos val="b"/>
        <c:tickLblPos val="nextTo"/>
        <c:crossAx val="150744064"/>
        <c:crosses val="autoZero"/>
        <c:auto val="1"/>
        <c:lblAlgn val="ctr"/>
        <c:lblOffset val="100"/>
      </c:catAx>
      <c:valAx>
        <c:axId val="15074406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74252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777216"/>
        <c:axId val="150779008"/>
      </c:barChart>
      <c:catAx>
        <c:axId val="150777216"/>
        <c:scaling>
          <c:orientation val="minMax"/>
        </c:scaling>
        <c:axPos val="b"/>
        <c:tickLblPos val="nextTo"/>
        <c:crossAx val="150779008"/>
        <c:crosses val="autoZero"/>
        <c:auto val="1"/>
        <c:lblAlgn val="ctr"/>
        <c:lblOffset val="100"/>
      </c:catAx>
      <c:valAx>
        <c:axId val="15077900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7772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917888"/>
        <c:axId val="150919424"/>
      </c:barChart>
      <c:catAx>
        <c:axId val="150917888"/>
        <c:scaling>
          <c:orientation val="minMax"/>
        </c:scaling>
        <c:axPos val="b"/>
        <c:tickLblPos val="nextTo"/>
        <c:crossAx val="150919424"/>
        <c:crosses val="autoZero"/>
        <c:auto val="1"/>
        <c:lblAlgn val="ctr"/>
        <c:lblOffset val="100"/>
      </c:catAx>
      <c:valAx>
        <c:axId val="15091942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9178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964480"/>
        <c:axId val="150966272"/>
      </c:barChart>
      <c:catAx>
        <c:axId val="150964480"/>
        <c:scaling>
          <c:orientation val="minMax"/>
        </c:scaling>
        <c:axPos val="b"/>
        <c:tickLblPos val="nextTo"/>
        <c:crossAx val="150966272"/>
        <c:crosses val="autoZero"/>
        <c:auto val="1"/>
        <c:lblAlgn val="ctr"/>
        <c:lblOffset val="100"/>
      </c:catAx>
      <c:valAx>
        <c:axId val="15096627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96448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973824"/>
        <c:axId val="151172224"/>
      </c:barChart>
      <c:catAx>
        <c:axId val="150973824"/>
        <c:scaling>
          <c:orientation val="minMax"/>
        </c:scaling>
        <c:axPos val="b"/>
        <c:tickLblPos val="nextTo"/>
        <c:crossAx val="151172224"/>
        <c:crosses val="autoZero"/>
        <c:auto val="1"/>
        <c:lblAlgn val="ctr"/>
        <c:lblOffset val="100"/>
      </c:catAx>
      <c:valAx>
        <c:axId val="15117222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9738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7571072"/>
        <c:axId val="147572608"/>
      </c:barChart>
      <c:catAx>
        <c:axId val="147571072"/>
        <c:scaling>
          <c:orientation val="minMax"/>
        </c:scaling>
        <c:axPos val="b"/>
        <c:tickLblPos val="nextTo"/>
        <c:crossAx val="147572608"/>
        <c:crosses val="autoZero"/>
        <c:auto val="1"/>
        <c:lblAlgn val="ctr"/>
        <c:lblOffset val="100"/>
      </c:catAx>
      <c:valAx>
        <c:axId val="14757260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75710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1079168"/>
        <c:axId val="151080960"/>
      </c:barChart>
      <c:catAx>
        <c:axId val="151079168"/>
        <c:scaling>
          <c:orientation val="minMax"/>
        </c:scaling>
        <c:axPos val="b"/>
        <c:tickLblPos val="nextTo"/>
        <c:crossAx val="151080960"/>
        <c:crosses val="autoZero"/>
        <c:auto val="1"/>
        <c:lblAlgn val="ctr"/>
        <c:lblOffset val="100"/>
      </c:catAx>
      <c:valAx>
        <c:axId val="15108096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107916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1142784"/>
        <c:axId val="151144320"/>
      </c:barChart>
      <c:catAx>
        <c:axId val="151142784"/>
        <c:scaling>
          <c:orientation val="minMax"/>
        </c:scaling>
        <c:axPos val="b"/>
        <c:tickLblPos val="nextTo"/>
        <c:crossAx val="151144320"/>
        <c:crosses val="autoZero"/>
        <c:auto val="1"/>
        <c:lblAlgn val="ctr"/>
        <c:lblOffset val="100"/>
      </c:catAx>
      <c:valAx>
        <c:axId val="15114432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114278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1242624"/>
        <c:axId val="151244160"/>
      </c:barChart>
      <c:catAx>
        <c:axId val="151242624"/>
        <c:scaling>
          <c:orientation val="minMax"/>
        </c:scaling>
        <c:axPos val="b"/>
        <c:tickLblPos val="nextTo"/>
        <c:crossAx val="151244160"/>
        <c:crosses val="autoZero"/>
        <c:auto val="1"/>
        <c:lblAlgn val="ctr"/>
        <c:lblOffset val="100"/>
      </c:catAx>
      <c:valAx>
        <c:axId val="15124416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124262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1304832"/>
        <c:axId val="151310720"/>
      </c:barChart>
      <c:catAx>
        <c:axId val="151304832"/>
        <c:scaling>
          <c:orientation val="minMax"/>
        </c:scaling>
        <c:axPos val="b"/>
        <c:tickLblPos val="nextTo"/>
        <c:crossAx val="151310720"/>
        <c:crosses val="autoZero"/>
        <c:auto val="1"/>
        <c:lblAlgn val="ctr"/>
        <c:lblOffset val="100"/>
      </c:catAx>
      <c:valAx>
        <c:axId val="151310720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130483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1356160"/>
        <c:axId val="151357696"/>
      </c:barChart>
      <c:catAx>
        <c:axId val="151356160"/>
        <c:scaling>
          <c:orientation val="minMax"/>
        </c:scaling>
        <c:axPos val="b"/>
        <c:tickLblPos val="nextTo"/>
        <c:crossAx val="151357696"/>
        <c:crosses val="autoZero"/>
        <c:auto val="1"/>
        <c:lblAlgn val="ctr"/>
        <c:lblOffset val="100"/>
      </c:catAx>
      <c:valAx>
        <c:axId val="15135769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13561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1407616"/>
        <c:axId val="151421696"/>
      </c:barChart>
      <c:catAx>
        <c:axId val="151407616"/>
        <c:scaling>
          <c:orientation val="minMax"/>
        </c:scaling>
        <c:axPos val="b"/>
        <c:tickLblPos val="nextTo"/>
        <c:crossAx val="151421696"/>
        <c:crosses val="autoZero"/>
        <c:auto val="1"/>
        <c:lblAlgn val="ctr"/>
        <c:lblOffset val="100"/>
      </c:catAx>
      <c:valAx>
        <c:axId val="15142169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140761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813696"/>
        <c:axId val="150827776"/>
      </c:barChart>
      <c:catAx>
        <c:axId val="150813696"/>
        <c:scaling>
          <c:orientation val="minMax"/>
        </c:scaling>
        <c:axPos val="b"/>
        <c:tickLblPos val="nextTo"/>
        <c:crossAx val="150827776"/>
        <c:crosses val="autoZero"/>
        <c:auto val="1"/>
        <c:lblAlgn val="ctr"/>
        <c:lblOffset val="100"/>
      </c:catAx>
      <c:valAx>
        <c:axId val="15082777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81369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0834560"/>
        <c:axId val="153846912"/>
      </c:barChart>
      <c:catAx>
        <c:axId val="150834560"/>
        <c:scaling>
          <c:orientation val="minMax"/>
        </c:scaling>
        <c:axPos val="b"/>
        <c:tickLblPos val="nextTo"/>
        <c:crossAx val="153846912"/>
        <c:crosses val="autoZero"/>
        <c:auto val="1"/>
        <c:lblAlgn val="ctr"/>
        <c:lblOffset val="100"/>
      </c:catAx>
      <c:valAx>
        <c:axId val="15384691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08345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53866240"/>
        <c:axId val="153867776"/>
      </c:barChart>
      <c:catAx>
        <c:axId val="153866240"/>
        <c:scaling>
          <c:orientation val="minMax"/>
        </c:scaling>
        <c:axPos val="b"/>
        <c:tickLblPos val="nextTo"/>
        <c:crossAx val="153867776"/>
        <c:crosses val="autoZero"/>
        <c:auto val="1"/>
        <c:lblAlgn val="ctr"/>
        <c:lblOffset val="100"/>
      </c:catAx>
      <c:valAx>
        <c:axId val="15386777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538662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8649472"/>
        <c:axId val="148651008"/>
      </c:barChart>
      <c:catAx>
        <c:axId val="148649472"/>
        <c:scaling>
          <c:orientation val="minMax"/>
        </c:scaling>
        <c:axPos val="b"/>
        <c:tickLblPos val="nextTo"/>
        <c:crossAx val="148651008"/>
        <c:crosses val="autoZero"/>
        <c:auto val="1"/>
        <c:lblAlgn val="ctr"/>
        <c:lblOffset val="100"/>
      </c:catAx>
      <c:valAx>
        <c:axId val="14865100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864947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16193536"/>
        <c:axId val="144859136"/>
      </c:barChart>
      <c:catAx>
        <c:axId val="116193536"/>
        <c:scaling>
          <c:orientation val="minMax"/>
        </c:scaling>
        <c:axPos val="b"/>
        <c:tickLblPos val="nextTo"/>
        <c:crossAx val="144859136"/>
        <c:crosses val="autoZero"/>
        <c:auto val="1"/>
        <c:lblAlgn val="ctr"/>
        <c:lblOffset val="100"/>
      </c:catAx>
      <c:valAx>
        <c:axId val="144859136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161935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8697088"/>
        <c:axId val="148698624"/>
      </c:barChart>
      <c:catAx>
        <c:axId val="148697088"/>
        <c:scaling>
          <c:orientation val="minMax"/>
        </c:scaling>
        <c:axPos val="b"/>
        <c:tickLblPos val="nextTo"/>
        <c:crossAx val="148698624"/>
        <c:crosses val="autoZero"/>
        <c:auto val="1"/>
        <c:lblAlgn val="ctr"/>
        <c:lblOffset val="100"/>
      </c:catAx>
      <c:valAx>
        <c:axId val="14869862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86970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axId val="149101952"/>
        <c:axId val="79078528"/>
      </c:barChart>
      <c:catAx>
        <c:axId val="149101952"/>
        <c:scaling>
          <c:orientation val="minMax"/>
        </c:scaling>
        <c:axPos val="b"/>
        <c:tickLblPos val="nextTo"/>
        <c:crossAx val="79078528"/>
        <c:crosses val="autoZero"/>
        <c:auto val="1"/>
        <c:lblAlgn val="ctr"/>
        <c:lblOffset val="100"/>
      </c:catAx>
      <c:valAx>
        <c:axId val="7907852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49101952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Информатика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0.7600000000000009</c:v>
                </c:pt>
              </c:numCache>
            </c:numRef>
          </c:val>
        </c:ser>
        <c:dLbls>
          <c:showVal val="1"/>
        </c:dLbls>
        <c:gapWidth val="75"/>
        <c:axId val="79358592"/>
        <c:axId val="79442304"/>
      </c:barChart>
      <c:catAx>
        <c:axId val="79358592"/>
        <c:scaling>
          <c:orientation val="minMax"/>
        </c:scaling>
        <c:axPos val="b"/>
        <c:majorTickMark val="none"/>
        <c:tickLblPos val="nextTo"/>
        <c:crossAx val="79442304"/>
        <c:crosses val="autoZero"/>
        <c:auto val="1"/>
        <c:lblAlgn val="ctr"/>
        <c:lblOffset val="100"/>
      </c:catAx>
      <c:valAx>
        <c:axId val="79442304"/>
        <c:scaling>
          <c:orientation val="minMax"/>
        </c:scaling>
        <c:axPos val="l"/>
        <c:numFmt formatCode="0%" sourceLinked="1"/>
        <c:majorTickMark val="none"/>
        <c:tickLblPos val="nextTo"/>
        <c:crossAx val="79358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2013-2014 год</c:v>
                </c:pt>
                <c:pt idx="1">
                  <c:v>2014-2015 год</c:v>
                </c:pt>
                <c:pt idx="2">
                  <c:v>2015-2016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обученности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2013-2014 год</c:v>
                </c:pt>
                <c:pt idx="1">
                  <c:v>2014-2015 год</c:v>
                </c:pt>
                <c:pt idx="2">
                  <c:v>2015-2016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0.65000000000000135</c:v>
                </c:pt>
                <c:pt idx="1">
                  <c:v>0.79</c:v>
                </c:pt>
                <c:pt idx="2">
                  <c:v>0.83000000000000063</c:v>
                </c:pt>
              </c:numCache>
            </c:numRef>
          </c:val>
        </c:ser>
        <c:axId val="148800256"/>
        <c:axId val="148801792"/>
      </c:barChart>
      <c:catAx>
        <c:axId val="148800256"/>
        <c:scaling>
          <c:orientation val="minMax"/>
        </c:scaling>
        <c:axPos val="b"/>
        <c:tickLblPos val="nextTo"/>
        <c:crossAx val="148801792"/>
        <c:crosses val="autoZero"/>
        <c:auto val="1"/>
        <c:lblAlgn val="ctr"/>
        <c:lblOffset val="100"/>
      </c:catAx>
      <c:valAx>
        <c:axId val="148801792"/>
        <c:scaling>
          <c:orientation val="minMax"/>
        </c:scaling>
        <c:axPos val="l"/>
        <c:majorGridlines/>
        <c:numFmt formatCode="0%" sourceLinked="1"/>
        <c:tickLblPos val="nextTo"/>
        <c:crossAx val="14880025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F3D66-8393-4383-BA18-9F7AF4533B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8468A-34E8-4D86-B435-3E9F04520D9D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/>
            <a:t>Педагогические технологии</a:t>
          </a:r>
          <a:endParaRPr lang="ru-RU" sz="2400" dirty="0"/>
        </a:p>
      </dgm:t>
    </dgm:pt>
    <dgm:pt modelId="{E6E39C6F-943B-4F9D-B39E-E70863952416}" type="parTrans" cxnId="{5A844D1E-5873-4A24-8A7F-D833B57A62C0}">
      <dgm:prSet/>
      <dgm:spPr/>
      <dgm:t>
        <a:bodyPr/>
        <a:lstStyle/>
        <a:p>
          <a:endParaRPr lang="ru-RU"/>
        </a:p>
      </dgm:t>
    </dgm:pt>
    <dgm:pt modelId="{492AE674-C72C-4EB4-A111-CE1384642732}" type="sibTrans" cxnId="{5A844D1E-5873-4A24-8A7F-D833B57A62C0}">
      <dgm:prSet/>
      <dgm:spPr/>
      <dgm:t>
        <a:bodyPr/>
        <a:lstStyle/>
        <a:p>
          <a:endParaRPr lang="ru-RU"/>
        </a:p>
      </dgm:t>
    </dgm:pt>
    <dgm:pt modelId="{183B4B41-0E6B-4BD2-8F81-2062AE954455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Урок -игра</a:t>
          </a:r>
          <a:endParaRPr lang="ru-RU" sz="2000" dirty="0"/>
        </a:p>
      </dgm:t>
    </dgm:pt>
    <dgm:pt modelId="{AF529B13-EECC-44A2-842F-F12BBF6CF974}" type="parTrans" cxnId="{E0A5922D-0C61-47B4-97CF-26B3FBBF7BFA}">
      <dgm:prSet/>
      <dgm:spPr/>
      <dgm:t>
        <a:bodyPr/>
        <a:lstStyle/>
        <a:p>
          <a:endParaRPr lang="ru-RU"/>
        </a:p>
      </dgm:t>
    </dgm:pt>
    <dgm:pt modelId="{683FDA11-1F8D-4D6E-9D5E-8A2546C7E5FE}" type="sibTrans" cxnId="{E0A5922D-0C61-47B4-97CF-26B3FBBF7BFA}">
      <dgm:prSet/>
      <dgm:spPr/>
      <dgm:t>
        <a:bodyPr/>
        <a:lstStyle/>
        <a:p>
          <a:endParaRPr lang="ru-RU"/>
        </a:p>
      </dgm:t>
    </dgm:pt>
    <dgm:pt modelId="{889511C5-9783-46A1-AB47-415D102F072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Проблемное обучение</a:t>
          </a:r>
          <a:endParaRPr lang="ru-RU" sz="1800" dirty="0"/>
        </a:p>
      </dgm:t>
    </dgm:pt>
    <dgm:pt modelId="{E9CF8C6C-BCC2-4566-AA24-75BF8FC99F12}" type="parTrans" cxnId="{B3FAC6DA-D816-4192-A8D4-2FA210850BE3}">
      <dgm:prSet/>
      <dgm:spPr/>
      <dgm:t>
        <a:bodyPr/>
        <a:lstStyle/>
        <a:p>
          <a:endParaRPr lang="ru-RU"/>
        </a:p>
      </dgm:t>
    </dgm:pt>
    <dgm:pt modelId="{3A2A40C0-1CF9-4E60-B2F3-C6FCA27A8C28}" type="sibTrans" cxnId="{B3FAC6DA-D816-4192-A8D4-2FA210850BE3}">
      <dgm:prSet/>
      <dgm:spPr/>
      <dgm:t>
        <a:bodyPr/>
        <a:lstStyle/>
        <a:p>
          <a:endParaRPr lang="ru-RU"/>
        </a:p>
      </dgm:t>
    </dgm:pt>
    <dgm:pt modelId="{29CFC2E9-D5C5-4BDF-9A96-F7DD60A2A5D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Дифференцированное обучение</a:t>
          </a:r>
          <a:endParaRPr lang="ru-RU" sz="1800" dirty="0"/>
        </a:p>
      </dgm:t>
    </dgm:pt>
    <dgm:pt modelId="{DD320A12-15EC-4BB0-B1CB-8F01A67C3FF8}" type="parTrans" cxnId="{0B72B43D-CB12-4AE4-9EC1-51DDC4EB72A4}">
      <dgm:prSet/>
      <dgm:spPr/>
      <dgm:t>
        <a:bodyPr/>
        <a:lstStyle/>
        <a:p>
          <a:endParaRPr lang="ru-RU"/>
        </a:p>
      </dgm:t>
    </dgm:pt>
    <dgm:pt modelId="{E2DD72F4-98C4-4E76-9C75-607F26BA5161}" type="sibTrans" cxnId="{0B72B43D-CB12-4AE4-9EC1-51DDC4EB72A4}">
      <dgm:prSet/>
      <dgm:spPr/>
      <dgm:t>
        <a:bodyPr/>
        <a:lstStyle/>
        <a:p>
          <a:endParaRPr lang="ru-RU"/>
        </a:p>
      </dgm:t>
    </dgm:pt>
    <dgm:pt modelId="{65504634-7F34-4F21-B184-E2A8C144D49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err="1" smtClean="0"/>
            <a:t>Здоровьесберегающие</a:t>
          </a:r>
          <a:endParaRPr lang="ru-RU" sz="1600" dirty="0"/>
        </a:p>
      </dgm:t>
    </dgm:pt>
    <dgm:pt modelId="{1E4B48F3-B9BD-4BDB-BF05-B6E2F4730547}" type="parTrans" cxnId="{0C68CE49-1FAD-43AD-9FA6-067BBAA04561}">
      <dgm:prSet/>
      <dgm:spPr/>
      <dgm:t>
        <a:bodyPr/>
        <a:lstStyle/>
        <a:p>
          <a:endParaRPr lang="ru-RU"/>
        </a:p>
      </dgm:t>
    </dgm:pt>
    <dgm:pt modelId="{FE848188-BF57-429A-9471-05998D5204F9}" type="sibTrans" cxnId="{0C68CE49-1FAD-43AD-9FA6-067BBAA04561}">
      <dgm:prSet/>
      <dgm:spPr/>
      <dgm:t>
        <a:bodyPr/>
        <a:lstStyle/>
        <a:p>
          <a:endParaRPr lang="ru-RU"/>
        </a:p>
      </dgm:t>
    </dgm:pt>
    <dgm:pt modelId="{282DB886-AC40-46FC-B3AD-FE1791EAF2C1}">
      <dgm:prSet phldrT="[Текст]"/>
      <dgm:spPr/>
      <dgm:t>
        <a:bodyPr/>
        <a:lstStyle/>
        <a:p>
          <a:endParaRPr lang="ru-RU" dirty="0"/>
        </a:p>
      </dgm:t>
    </dgm:pt>
    <dgm:pt modelId="{39078CB3-3C83-4A68-A3CC-FDAE7F19D3AD}" type="parTrans" cxnId="{4CA6E439-8555-4C20-99FE-D8DDAF6E25B3}">
      <dgm:prSet/>
      <dgm:spPr/>
      <dgm:t>
        <a:bodyPr/>
        <a:lstStyle/>
        <a:p>
          <a:endParaRPr lang="ru-RU"/>
        </a:p>
      </dgm:t>
    </dgm:pt>
    <dgm:pt modelId="{7077A115-FE62-40F6-847E-EB84394951EB}" type="sibTrans" cxnId="{4CA6E439-8555-4C20-99FE-D8DDAF6E25B3}">
      <dgm:prSet/>
      <dgm:spPr/>
      <dgm:t>
        <a:bodyPr/>
        <a:lstStyle/>
        <a:p>
          <a:endParaRPr lang="ru-RU"/>
        </a:p>
      </dgm:t>
    </dgm:pt>
    <dgm:pt modelId="{EF0D2EFC-5952-46F5-A085-63FBEAF351DB}">
      <dgm:prSet phldrT="[Текст]" custRadScaleRad="95884" custRadScaleInc="5429"/>
      <dgm:spPr/>
      <dgm:t>
        <a:bodyPr/>
        <a:lstStyle/>
        <a:p>
          <a:endParaRPr lang="ru-RU" dirty="0"/>
        </a:p>
      </dgm:t>
    </dgm:pt>
    <dgm:pt modelId="{AED946D3-7F6C-4B12-85F5-45CD04E7C509}" type="parTrans" cxnId="{2534DC8D-34A1-4181-9982-A374E5456426}">
      <dgm:prSet/>
      <dgm:spPr/>
      <dgm:t>
        <a:bodyPr/>
        <a:lstStyle/>
        <a:p>
          <a:endParaRPr lang="ru-RU"/>
        </a:p>
      </dgm:t>
    </dgm:pt>
    <dgm:pt modelId="{C5F04487-5A17-4E7F-9266-F879477E395D}" type="sibTrans" cxnId="{2534DC8D-34A1-4181-9982-A374E5456426}">
      <dgm:prSet/>
      <dgm:spPr/>
      <dgm:t>
        <a:bodyPr/>
        <a:lstStyle/>
        <a:p>
          <a:endParaRPr lang="ru-RU"/>
        </a:p>
      </dgm:t>
    </dgm:pt>
    <dgm:pt modelId="{AA2ED7CE-C40C-4DCD-9468-13EC5402D45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Исследовательский метод</a:t>
          </a:r>
          <a:endParaRPr lang="ru-RU" sz="1800" dirty="0"/>
        </a:p>
      </dgm:t>
    </dgm:pt>
    <dgm:pt modelId="{B57A5355-B296-4FF3-BB13-6BC011C2CBFC}" type="parTrans" cxnId="{86234F61-AAD2-4E66-81CC-E5F35D4E592F}">
      <dgm:prSet/>
      <dgm:spPr/>
      <dgm:t>
        <a:bodyPr/>
        <a:lstStyle/>
        <a:p>
          <a:endParaRPr lang="ru-RU"/>
        </a:p>
      </dgm:t>
    </dgm:pt>
    <dgm:pt modelId="{EABCA611-84F9-475C-BE91-8B1A326ED76A}" type="sibTrans" cxnId="{86234F61-AAD2-4E66-81CC-E5F35D4E592F}">
      <dgm:prSet/>
      <dgm:spPr/>
      <dgm:t>
        <a:bodyPr/>
        <a:lstStyle/>
        <a:p>
          <a:endParaRPr lang="ru-RU"/>
        </a:p>
      </dgm:t>
    </dgm:pt>
    <dgm:pt modelId="{49756DF1-0D07-47FB-899B-FE4AB094CEB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Обучение в сотрудничестве</a:t>
          </a:r>
          <a:endParaRPr lang="ru-RU" sz="1800" dirty="0"/>
        </a:p>
      </dgm:t>
    </dgm:pt>
    <dgm:pt modelId="{36F5A57F-FD57-4B6C-9FFD-D6363A9E5671}" type="parTrans" cxnId="{C37AEA50-DC92-49D4-8AB7-B9C6B6F1F323}">
      <dgm:prSet/>
      <dgm:spPr/>
      <dgm:t>
        <a:bodyPr/>
        <a:lstStyle/>
        <a:p>
          <a:endParaRPr lang="ru-RU"/>
        </a:p>
      </dgm:t>
    </dgm:pt>
    <dgm:pt modelId="{0356DAE4-F00D-4DBA-9178-7401011A3A15}" type="sibTrans" cxnId="{C37AEA50-DC92-49D4-8AB7-B9C6B6F1F323}">
      <dgm:prSet/>
      <dgm:spPr/>
      <dgm:t>
        <a:bodyPr/>
        <a:lstStyle/>
        <a:p>
          <a:endParaRPr lang="ru-RU"/>
        </a:p>
      </dgm:t>
    </dgm:pt>
    <dgm:pt modelId="{2A22F644-A2FD-4C00-9FB1-F798A79A75D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Учебные проекты</a:t>
          </a:r>
          <a:endParaRPr lang="ru-RU" sz="1800" dirty="0"/>
        </a:p>
      </dgm:t>
    </dgm:pt>
    <dgm:pt modelId="{7F203EC0-4E7F-45C1-828C-BC2220DAB51E}" type="parTrans" cxnId="{C8610F7E-A000-4063-A80D-A96A652B216E}">
      <dgm:prSet/>
      <dgm:spPr/>
      <dgm:t>
        <a:bodyPr/>
        <a:lstStyle/>
        <a:p>
          <a:endParaRPr lang="ru-RU"/>
        </a:p>
      </dgm:t>
    </dgm:pt>
    <dgm:pt modelId="{843B3EC4-60A0-4C27-9C70-D556C1EF5CAE}" type="sibTrans" cxnId="{C8610F7E-A000-4063-A80D-A96A652B216E}">
      <dgm:prSet/>
      <dgm:spPr/>
      <dgm:t>
        <a:bodyPr/>
        <a:lstStyle/>
        <a:p>
          <a:endParaRPr lang="ru-RU"/>
        </a:p>
      </dgm:t>
    </dgm:pt>
    <dgm:pt modelId="{945C8493-B4B7-4094-8A54-59E76D31DBE3}" type="pres">
      <dgm:prSet presAssocID="{4BFF3D66-8393-4383-BA18-9F7AF4533B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DCF42E-BFDD-487E-87F3-878B0DDCDCBE}" type="pres">
      <dgm:prSet presAssocID="{AF48468A-34E8-4D86-B435-3E9F04520D9D}" presName="centerShape" presStyleLbl="node0" presStyleIdx="0" presStyleCnt="1" custScaleX="211627" custScaleY="168825"/>
      <dgm:spPr/>
      <dgm:t>
        <a:bodyPr/>
        <a:lstStyle/>
        <a:p>
          <a:endParaRPr lang="ru-RU"/>
        </a:p>
      </dgm:t>
    </dgm:pt>
    <dgm:pt modelId="{8A002B7F-7791-4CE5-ABB1-6AD6666313EE}" type="pres">
      <dgm:prSet presAssocID="{AF529B13-EECC-44A2-842F-F12BBF6CF974}" presName="Name9" presStyleLbl="parChTrans1D2" presStyleIdx="0" presStyleCnt="7"/>
      <dgm:spPr/>
      <dgm:t>
        <a:bodyPr/>
        <a:lstStyle/>
        <a:p>
          <a:endParaRPr lang="ru-RU"/>
        </a:p>
      </dgm:t>
    </dgm:pt>
    <dgm:pt modelId="{44E81DD5-9CEC-4DCA-B733-2EA6DFD4A243}" type="pres">
      <dgm:prSet presAssocID="{AF529B13-EECC-44A2-842F-F12BBF6CF97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4EDF5D8A-76C8-4075-A8A8-07B2A0439334}" type="pres">
      <dgm:prSet presAssocID="{183B4B41-0E6B-4BD2-8F81-2062AE954455}" presName="node" presStyleLbl="node1" presStyleIdx="0" presStyleCnt="7" custRadScaleRad="104398" custRadScaleInc="818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5A113DF-B6E0-4AF5-BC69-A82B1FE4E4DA}" type="pres">
      <dgm:prSet presAssocID="{36F5A57F-FD57-4B6C-9FFD-D6363A9E5671}" presName="Name9" presStyleLbl="parChTrans1D2" presStyleIdx="1" presStyleCnt="7"/>
      <dgm:spPr/>
      <dgm:t>
        <a:bodyPr/>
        <a:lstStyle/>
        <a:p>
          <a:endParaRPr lang="ru-RU"/>
        </a:p>
      </dgm:t>
    </dgm:pt>
    <dgm:pt modelId="{E21B3BDA-6817-488E-87B0-2591BF2541F0}" type="pres">
      <dgm:prSet presAssocID="{36F5A57F-FD57-4B6C-9FFD-D6363A9E5671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0AC9C2E-5DC7-4AB9-955B-42AC867C37C1}" type="pres">
      <dgm:prSet presAssocID="{49756DF1-0D07-47FB-899B-FE4AB094CEBB}" presName="node" presStyleLbl="node1" presStyleIdx="1" presStyleCnt="7" custScaleX="120745" custScaleY="75389" custRadScaleRad="143268" custRadScaleInc="1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62F03-A9A5-4535-B043-7EE0817B1CCD}" type="pres">
      <dgm:prSet presAssocID="{7F203EC0-4E7F-45C1-828C-BC2220DAB51E}" presName="Name9" presStyleLbl="parChTrans1D2" presStyleIdx="2" presStyleCnt="7"/>
      <dgm:spPr/>
      <dgm:t>
        <a:bodyPr/>
        <a:lstStyle/>
        <a:p>
          <a:endParaRPr lang="ru-RU"/>
        </a:p>
      </dgm:t>
    </dgm:pt>
    <dgm:pt modelId="{72C70C2E-99FD-43CA-A465-5E5703F8C27D}" type="pres">
      <dgm:prSet presAssocID="{7F203EC0-4E7F-45C1-828C-BC2220DAB51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5CDFF940-C2CD-44A9-A113-7C8412D351F6}" type="pres">
      <dgm:prSet presAssocID="{2A22F644-A2FD-4C00-9FB1-F798A79A75DC}" presName="node" presStyleLbl="node1" presStyleIdx="2" presStyleCnt="7" custScaleX="134051" custScaleY="94666" custRadScaleRad="131303" custRadScaleInc="-50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7EE5F-E909-44C4-828E-5D7ADFFF7EEF}" type="pres">
      <dgm:prSet presAssocID="{B57A5355-B296-4FF3-BB13-6BC011C2CBFC}" presName="Name9" presStyleLbl="parChTrans1D2" presStyleIdx="3" presStyleCnt="7"/>
      <dgm:spPr/>
      <dgm:t>
        <a:bodyPr/>
        <a:lstStyle/>
        <a:p>
          <a:endParaRPr lang="ru-RU"/>
        </a:p>
      </dgm:t>
    </dgm:pt>
    <dgm:pt modelId="{DCA2738A-942B-47F6-89B0-EAF048D4A89B}" type="pres">
      <dgm:prSet presAssocID="{B57A5355-B296-4FF3-BB13-6BC011C2CBFC}" presName="connTx" presStyleLbl="parChTrans1D2" presStyleIdx="3" presStyleCnt="7"/>
      <dgm:spPr/>
      <dgm:t>
        <a:bodyPr/>
        <a:lstStyle/>
        <a:p>
          <a:endParaRPr lang="ru-RU"/>
        </a:p>
      </dgm:t>
    </dgm:pt>
    <dgm:pt modelId="{8007B15C-C741-44E7-A30F-F4BEA7585B5B}" type="pres">
      <dgm:prSet presAssocID="{AA2ED7CE-C40C-4DCD-9468-13EC5402D456}" presName="node" presStyleLbl="node1" presStyleIdx="3" presStyleCnt="7" custScaleX="127233" custScaleY="86554" custRadScaleRad="127237" custRadScaleInc="-43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B32CE-3D36-4518-91F0-90B2D5E9B6E2}" type="pres">
      <dgm:prSet presAssocID="{E9CF8C6C-BCC2-4566-AA24-75BF8FC99F12}" presName="Name9" presStyleLbl="parChTrans1D2" presStyleIdx="4" presStyleCnt="7"/>
      <dgm:spPr/>
      <dgm:t>
        <a:bodyPr/>
        <a:lstStyle/>
        <a:p>
          <a:endParaRPr lang="ru-RU"/>
        </a:p>
      </dgm:t>
    </dgm:pt>
    <dgm:pt modelId="{03EA9DD7-83CC-4951-9A08-477E945DEED1}" type="pres">
      <dgm:prSet presAssocID="{E9CF8C6C-BCC2-4566-AA24-75BF8FC99F12}" presName="connTx" presStyleLbl="parChTrans1D2" presStyleIdx="4" presStyleCnt="7"/>
      <dgm:spPr/>
      <dgm:t>
        <a:bodyPr/>
        <a:lstStyle/>
        <a:p>
          <a:endParaRPr lang="ru-RU"/>
        </a:p>
      </dgm:t>
    </dgm:pt>
    <dgm:pt modelId="{2F6F4518-1242-40FE-8354-A638477C9785}" type="pres">
      <dgm:prSet presAssocID="{889511C5-9783-46A1-AB47-415D102F072D}" presName="node" presStyleLbl="node1" presStyleIdx="4" presStyleCnt="7" custScaleX="128936" custScaleY="109028" custRadScaleRad="114879" custRadScaleInc="5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729FA-AFA4-4C24-ACBF-5379A2F17B9B}" type="pres">
      <dgm:prSet presAssocID="{DD320A12-15EC-4BB0-B1CB-8F01A67C3FF8}" presName="Name9" presStyleLbl="parChTrans1D2" presStyleIdx="5" presStyleCnt="7"/>
      <dgm:spPr/>
      <dgm:t>
        <a:bodyPr/>
        <a:lstStyle/>
        <a:p>
          <a:endParaRPr lang="ru-RU"/>
        </a:p>
      </dgm:t>
    </dgm:pt>
    <dgm:pt modelId="{ECA87617-F158-4A0C-BBBD-0E0928AAA589}" type="pres">
      <dgm:prSet presAssocID="{DD320A12-15EC-4BB0-B1CB-8F01A67C3FF8}" presName="connTx" presStyleLbl="parChTrans1D2" presStyleIdx="5" presStyleCnt="7"/>
      <dgm:spPr/>
      <dgm:t>
        <a:bodyPr/>
        <a:lstStyle/>
        <a:p>
          <a:endParaRPr lang="ru-RU"/>
        </a:p>
      </dgm:t>
    </dgm:pt>
    <dgm:pt modelId="{1F520B86-EE44-43AD-9253-D5B63D19C7AD}" type="pres">
      <dgm:prSet presAssocID="{29CFC2E9-D5C5-4BDF-9A96-F7DD60A2A5D6}" presName="node" presStyleLbl="node1" presStyleIdx="5" presStyleCnt="7" custScaleX="118900" custScaleY="109954" custRadScaleRad="123167" custRadScaleInc="22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3EFE7-C849-4A8C-AF00-E69C0D5B22FC}" type="pres">
      <dgm:prSet presAssocID="{1E4B48F3-B9BD-4BDB-BF05-B6E2F4730547}" presName="Name9" presStyleLbl="parChTrans1D2" presStyleIdx="6" presStyleCnt="7"/>
      <dgm:spPr/>
      <dgm:t>
        <a:bodyPr/>
        <a:lstStyle/>
        <a:p>
          <a:endParaRPr lang="ru-RU"/>
        </a:p>
      </dgm:t>
    </dgm:pt>
    <dgm:pt modelId="{D34B2D48-9854-4697-893B-7230B712CEB5}" type="pres">
      <dgm:prSet presAssocID="{1E4B48F3-B9BD-4BDB-BF05-B6E2F4730547}" presName="connTx" presStyleLbl="parChTrans1D2" presStyleIdx="6" presStyleCnt="7"/>
      <dgm:spPr/>
      <dgm:t>
        <a:bodyPr/>
        <a:lstStyle/>
        <a:p>
          <a:endParaRPr lang="ru-RU"/>
        </a:p>
      </dgm:t>
    </dgm:pt>
    <dgm:pt modelId="{E405BFDA-00BB-4419-AC41-9E1BD37CE5EF}" type="pres">
      <dgm:prSet presAssocID="{65504634-7F34-4F21-B184-E2A8C144D493}" presName="node" presStyleLbl="node1" presStyleIdx="6" presStyleCnt="7" custScaleX="119765" custScaleY="100980" custRadScaleRad="140224" custRadScaleInc="-6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4FAB79-775B-4617-B3FB-3A0A38CC3767}" type="presOf" srcId="{49756DF1-0D07-47FB-899B-FE4AB094CEBB}" destId="{F0AC9C2E-5DC7-4AB9-955B-42AC867C37C1}" srcOrd="0" destOrd="0" presId="urn:microsoft.com/office/officeart/2005/8/layout/radial1"/>
    <dgm:cxn modelId="{B6F91B35-3907-44F1-A328-1B3EFDEABC92}" type="presOf" srcId="{29CFC2E9-D5C5-4BDF-9A96-F7DD60A2A5D6}" destId="{1F520B86-EE44-43AD-9253-D5B63D19C7AD}" srcOrd="0" destOrd="0" presId="urn:microsoft.com/office/officeart/2005/8/layout/radial1"/>
    <dgm:cxn modelId="{186F7918-9FD5-41A4-9BEB-CFB401FBF741}" type="presOf" srcId="{AF529B13-EECC-44A2-842F-F12BBF6CF974}" destId="{8A002B7F-7791-4CE5-ABB1-6AD6666313EE}" srcOrd="0" destOrd="0" presId="urn:microsoft.com/office/officeart/2005/8/layout/radial1"/>
    <dgm:cxn modelId="{86234F61-AAD2-4E66-81CC-E5F35D4E592F}" srcId="{AF48468A-34E8-4D86-B435-3E9F04520D9D}" destId="{AA2ED7CE-C40C-4DCD-9468-13EC5402D456}" srcOrd="3" destOrd="0" parTransId="{B57A5355-B296-4FF3-BB13-6BC011C2CBFC}" sibTransId="{EABCA611-84F9-475C-BE91-8B1A326ED76A}"/>
    <dgm:cxn modelId="{7A333193-B554-40D3-A82C-02A297B4213A}" type="presOf" srcId="{65504634-7F34-4F21-B184-E2A8C144D493}" destId="{E405BFDA-00BB-4419-AC41-9E1BD37CE5EF}" srcOrd="0" destOrd="0" presId="urn:microsoft.com/office/officeart/2005/8/layout/radial1"/>
    <dgm:cxn modelId="{6D1BB3A9-BC2D-425B-A3C0-D82850B3CD76}" type="presOf" srcId="{889511C5-9783-46A1-AB47-415D102F072D}" destId="{2F6F4518-1242-40FE-8354-A638477C9785}" srcOrd="0" destOrd="0" presId="urn:microsoft.com/office/officeart/2005/8/layout/radial1"/>
    <dgm:cxn modelId="{0C68CE49-1FAD-43AD-9FA6-067BBAA04561}" srcId="{AF48468A-34E8-4D86-B435-3E9F04520D9D}" destId="{65504634-7F34-4F21-B184-E2A8C144D493}" srcOrd="6" destOrd="0" parTransId="{1E4B48F3-B9BD-4BDB-BF05-B6E2F4730547}" sibTransId="{FE848188-BF57-429A-9471-05998D5204F9}"/>
    <dgm:cxn modelId="{FCDB8F99-91BA-4E95-8DB8-1CD3AC8887BB}" type="presOf" srcId="{DD320A12-15EC-4BB0-B1CB-8F01A67C3FF8}" destId="{ECA87617-F158-4A0C-BBBD-0E0928AAA589}" srcOrd="1" destOrd="0" presId="urn:microsoft.com/office/officeart/2005/8/layout/radial1"/>
    <dgm:cxn modelId="{71CBCB0D-91D8-467C-97F9-BB433BDD70C3}" type="presOf" srcId="{1E4B48F3-B9BD-4BDB-BF05-B6E2F4730547}" destId="{D34B2D48-9854-4697-893B-7230B712CEB5}" srcOrd="1" destOrd="0" presId="urn:microsoft.com/office/officeart/2005/8/layout/radial1"/>
    <dgm:cxn modelId="{96FD4053-FE2B-40D3-8EC5-D0266BAF8AFD}" type="presOf" srcId="{4BFF3D66-8393-4383-BA18-9F7AF4533BF2}" destId="{945C8493-B4B7-4094-8A54-59E76D31DBE3}" srcOrd="0" destOrd="0" presId="urn:microsoft.com/office/officeart/2005/8/layout/radial1"/>
    <dgm:cxn modelId="{91F5F676-0D25-4384-ADB2-F9735A358AD7}" type="presOf" srcId="{DD320A12-15EC-4BB0-B1CB-8F01A67C3FF8}" destId="{251729FA-AFA4-4C24-ACBF-5379A2F17B9B}" srcOrd="0" destOrd="0" presId="urn:microsoft.com/office/officeart/2005/8/layout/radial1"/>
    <dgm:cxn modelId="{9288027C-1BB3-4318-86FC-38BD8F1CC8A2}" type="presOf" srcId="{7F203EC0-4E7F-45C1-828C-BC2220DAB51E}" destId="{72A62F03-A9A5-4535-B043-7EE0817B1CCD}" srcOrd="0" destOrd="0" presId="urn:microsoft.com/office/officeart/2005/8/layout/radial1"/>
    <dgm:cxn modelId="{2534DC8D-34A1-4181-9982-A374E5456426}" srcId="{4BFF3D66-8393-4383-BA18-9F7AF4533BF2}" destId="{EF0D2EFC-5952-46F5-A085-63FBEAF351DB}" srcOrd="2" destOrd="0" parTransId="{AED946D3-7F6C-4B12-85F5-45CD04E7C509}" sibTransId="{C5F04487-5A17-4E7F-9266-F879477E395D}"/>
    <dgm:cxn modelId="{0B72B43D-CB12-4AE4-9EC1-51DDC4EB72A4}" srcId="{AF48468A-34E8-4D86-B435-3E9F04520D9D}" destId="{29CFC2E9-D5C5-4BDF-9A96-F7DD60A2A5D6}" srcOrd="5" destOrd="0" parTransId="{DD320A12-15EC-4BB0-B1CB-8F01A67C3FF8}" sibTransId="{E2DD72F4-98C4-4E76-9C75-607F26BA5161}"/>
    <dgm:cxn modelId="{C37AEA50-DC92-49D4-8AB7-B9C6B6F1F323}" srcId="{AF48468A-34E8-4D86-B435-3E9F04520D9D}" destId="{49756DF1-0D07-47FB-899B-FE4AB094CEBB}" srcOrd="1" destOrd="0" parTransId="{36F5A57F-FD57-4B6C-9FFD-D6363A9E5671}" sibTransId="{0356DAE4-F00D-4DBA-9178-7401011A3A15}"/>
    <dgm:cxn modelId="{46D902F1-34DC-4D3D-AE7E-8F914F032A70}" type="presOf" srcId="{B57A5355-B296-4FF3-BB13-6BC011C2CBFC}" destId="{DCA2738A-942B-47F6-89B0-EAF048D4A89B}" srcOrd="1" destOrd="0" presId="urn:microsoft.com/office/officeart/2005/8/layout/radial1"/>
    <dgm:cxn modelId="{C8610F7E-A000-4063-A80D-A96A652B216E}" srcId="{AF48468A-34E8-4D86-B435-3E9F04520D9D}" destId="{2A22F644-A2FD-4C00-9FB1-F798A79A75DC}" srcOrd="2" destOrd="0" parTransId="{7F203EC0-4E7F-45C1-828C-BC2220DAB51E}" sibTransId="{843B3EC4-60A0-4C27-9C70-D556C1EF5CAE}"/>
    <dgm:cxn modelId="{61174439-2268-43DF-8621-73AC8D023EB1}" type="presOf" srcId="{36F5A57F-FD57-4B6C-9FFD-D6363A9E5671}" destId="{25A113DF-B6E0-4AF5-BC69-A82B1FE4E4DA}" srcOrd="0" destOrd="0" presId="urn:microsoft.com/office/officeart/2005/8/layout/radial1"/>
    <dgm:cxn modelId="{95F67BD8-43D0-4694-A56D-FD6E2FC07C82}" type="presOf" srcId="{36F5A57F-FD57-4B6C-9FFD-D6363A9E5671}" destId="{E21B3BDA-6817-488E-87B0-2591BF2541F0}" srcOrd="1" destOrd="0" presId="urn:microsoft.com/office/officeart/2005/8/layout/radial1"/>
    <dgm:cxn modelId="{904758B0-3F55-4F0F-B4B7-F5DED3FA4265}" type="presOf" srcId="{7F203EC0-4E7F-45C1-828C-BC2220DAB51E}" destId="{72C70C2E-99FD-43CA-A465-5E5703F8C27D}" srcOrd="1" destOrd="0" presId="urn:microsoft.com/office/officeart/2005/8/layout/radial1"/>
    <dgm:cxn modelId="{568A110D-9611-44C2-9619-D7635A667635}" type="presOf" srcId="{2A22F644-A2FD-4C00-9FB1-F798A79A75DC}" destId="{5CDFF940-C2CD-44A9-A113-7C8412D351F6}" srcOrd="0" destOrd="0" presId="urn:microsoft.com/office/officeart/2005/8/layout/radial1"/>
    <dgm:cxn modelId="{E99C1AB1-F27F-4EBD-970B-B795A02D60F7}" type="presOf" srcId="{E9CF8C6C-BCC2-4566-AA24-75BF8FC99F12}" destId="{167B32CE-3D36-4518-91F0-90B2D5E9B6E2}" srcOrd="0" destOrd="0" presId="urn:microsoft.com/office/officeart/2005/8/layout/radial1"/>
    <dgm:cxn modelId="{1985401C-AB29-4556-BB4A-FEB5F5D3F083}" type="presOf" srcId="{AF48468A-34E8-4D86-B435-3E9F04520D9D}" destId="{3FDCF42E-BFDD-487E-87F3-878B0DDCDCBE}" srcOrd="0" destOrd="0" presId="urn:microsoft.com/office/officeart/2005/8/layout/radial1"/>
    <dgm:cxn modelId="{562EF953-C4CC-4792-9028-0ACD154D9254}" type="presOf" srcId="{1E4B48F3-B9BD-4BDB-BF05-B6E2F4730547}" destId="{0473EFE7-C849-4A8C-AF00-E69C0D5B22FC}" srcOrd="0" destOrd="0" presId="urn:microsoft.com/office/officeart/2005/8/layout/radial1"/>
    <dgm:cxn modelId="{9435BFE3-FD3D-444D-B3C2-BF9FD2BAD859}" type="presOf" srcId="{B57A5355-B296-4FF3-BB13-6BC011C2CBFC}" destId="{04F7EE5F-E909-44C4-828E-5D7ADFFF7EEF}" srcOrd="0" destOrd="0" presId="urn:microsoft.com/office/officeart/2005/8/layout/radial1"/>
    <dgm:cxn modelId="{4CA6E439-8555-4C20-99FE-D8DDAF6E25B3}" srcId="{4BFF3D66-8393-4383-BA18-9F7AF4533BF2}" destId="{282DB886-AC40-46FC-B3AD-FE1791EAF2C1}" srcOrd="1" destOrd="0" parTransId="{39078CB3-3C83-4A68-A3CC-FDAE7F19D3AD}" sibTransId="{7077A115-FE62-40F6-847E-EB84394951EB}"/>
    <dgm:cxn modelId="{E0A5922D-0C61-47B4-97CF-26B3FBBF7BFA}" srcId="{AF48468A-34E8-4D86-B435-3E9F04520D9D}" destId="{183B4B41-0E6B-4BD2-8F81-2062AE954455}" srcOrd="0" destOrd="0" parTransId="{AF529B13-EECC-44A2-842F-F12BBF6CF974}" sibTransId="{683FDA11-1F8D-4D6E-9D5E-8A2546C7E5FE}"/>
    <dgm:cxn modelId="{015DB49D-F7C9-426C-B558-C4BA490E5F07}" type="presOf" srcId="{E9CF8C6C-BCC2-4566-AA24-75BF8FC99F12}" destId="{03EA9DD7-83CC-4951-9A08-477E945DEED1}" srcOrd="1" destOrd="0" presId="urn:microsoft.com/office/officeart/2005/8/layout/radial1"/>
    <dgm:cxn modelId="{EEFBD59F-D04B-4304-89C2-26649D609EB7}" type="presOf" srcId="{AA2ED7CE-C40C-4DCD-9468-13EC5402D456}" destId="{8007B15C-C741-44E7-A30F-F4BEA7585B5B}" srcOrd="0" destOrd="0" presId="urn:microsoft.com/office/officeart/2005/8/layout/radial1"/>
    <dgm:cxn modelId="{0BDBB034-5B9A-4AEC-B4A7-2E5046DFB9DB}" type="presOf" srcId="{183B4B41-0E6B-4BD2-8F81-2062AE954455}" destId="{4EDF5D8A-76C8-4075-A8A8-07B2A0439334}" srcOrd="0" destOrd="0" presId="urn:microsoft.com/office/officeart/2005/8/layout/radial1"/>
    <dgm:cxn modelId="{05496B28-C88D-4EA3-BDB6-45DEF8EBDD98}" type="presOf" srcId="{AF529B13-EECC-44A2-842F-F12BBF6CF974}" destId="{44E81DD5-9CEC-4DCA-B733-2EA6DFD4A243}" srcOrd="1" destOrd="0" presId="urn:microsoft.com/office/officeart/2005/8/layout/radial1"/>
    <dgm:cxn modelId="{B3FAC6DA-D816-4192-A8D4-2FA210850BE3}" srcId="{AF48468A-34E8-4D86-B435-3E9F04520D9D}" destId="{889511C5-9783-46A1-AB47-415D102F072D}" srcOrd="4" destOrd="0" parTransId="{E9CF8C6C-BCC2-4566-AA24-75BF8FC99F12}" sibTransId="{3A2A40C0-1CF9-4E60-B2F3-C6FCA27A8C28}"/>
    <dgm:cxn modelId="{5A844D1E-5873-4A24-8A7F-D833B57A62C0}" srcId="{4BFF3D66-8393-4383-BA18-9F7AF4533BF2}" destId="{AF48468A-34E8-4D86-B435-3E9F04520D9D}" srcOrd="0" destOrd="0" parTransId="{E6E39C6F-943B-4F9D-B39E-E70863952416}" sibTransId="{492AE674-C72C-4EB4-A111-CE1384642732}"/>
    <dgm:cxn modelId="{80B7EBC3-D2DD-4D74-BBCD-EE457B506171}" type="presParOf" srcId="{945C8493-B4B7-4094-8A54-59E76D31DBE3}" destId="{3FDCF42E-BFDD-487E-87F3-878B0DDCDCBE}" srcOrd="0" destOrd="0" presId="urn:microsoft.com/office/officeart/2005/8/layout/radial1"/>
    <dgm:cxn modelId="{FA93E076-93E7-4EA1-A568-5862FDECE920}" type="presParOf" srcId="{945C8493-B4B7-4094-8A54-59E76D31DBE3}" destId="{8A002B7F-7791-4CE5-ABB1-6AD6666313EE}" srcOrd="1" destOrd="0" presId="urn:microsoft.com/office/officeart/2005/8/layout/radial1"/>
    <dgm:cxn modelId="{1B5F0AD5-13F2-464C-A113-846129CFCF1B}" type="presParOf" srcId="{8A002B7F-7791-4CE5-ABB1-6AD6666313EE}" destId="{44E81DD5-9CEC-4DCA-B733-2EA6DFD4A243}" srcOrd="0" destOrd="0" presId="urn:microsoft.com/office/officeart/2005/8/layout/radial1"/>
    <dgm:cxn modelId="{A7C1EC6C-679C-43C3-99F4-A2B5DD3613D6}" type="presParOf" srcId="{945C8493-B4B7-4094-8A54-59E76D31DBE3}" destId="{4EDF5D8A-76C8-4075-A8A8-07B2A0439334}" srcOrd="2" destOrd="0" presId="urn:microsoft.com/office/officeart/2005/8/layout/radial1"/>
    <dgm:cxn modelId="{73D8483A-0A86-4AC6-BA65-2F764E98DED6}" type="presParOf" srcId="{945C8493-B4B7-4094-8A54-59E76D31DBE3}" destId="{25A113DF-B6E0-4AF5-BC69-A82B1FE4E4DA}" srcOrd="3" destOrd="0" presId="urn:microsoft.com/office/officeart/2005/8/layout/radial1"/>
    <dgm:cxn modelId="{3E658EE7-9812-40F0-8DB8-785598D14E6F}" type="presParOf" srcId="{25A113DF-B6E0-4AF5-BC69-A82B1FE4E4DA}" destId="{E21B3BDA-6817-488E-87B0-2591BF2541F0}" srcOrd="0" destOrd="0" presId="urn:microsoft.com/office/officeart/2005/8/layout/radial1"/>
    <dgm:cxn modelId="{49D4DBB1-11DE-477E-B096-52CFBC5D8D7A}" type="presParOf" srcId="{945C8493-B4B7-4094-8A54-59E76D31DBE3}" destId="{F0AC9C2E-5DC7-4AB9-955B-42AC867C37C1}" srcOrd="4" destOrd="0" presId="urn:microsoft.com/office/officeart/2005/8/layout/radial1"/>
    <dgm:cxn modelId="{8D306016-04B8-4DCA-82CE-026A63387B63}" type="presParOf" srcId="{945C8493-B4B7-4094-8A54-59E76D31DBE3}" destId="{72A62F03-A9A5-4535-B043-7EE0817B1CCD}" srcOrd="5" destOrd="0" presId="urn:microsoft.com/office/officeart/2005/8/layout/radial1"/>
    <dgm:cxn modelId="{8335CEB0-2604-4568-94F4-F22502CD7124}" type="presParOf" srcId="{72A62F03-A9A5-4535-B043-7EE0817B1CCD}" destId="{72C70C2E-99FD-43CA-A465-5E5703F8C27D}" srcOrd="0" destOrd="0" presId="urn:microsoft.com/office/officeart/2005/8/layout/radial1"/>
    <dgm:cxn modelId="{AF700963-BFED-462C-BC63-5246AB342B1D}" type="presParOf" srcId="{945C8493-B4B7-4094-8A54-59E76D31DBE3}" destId="{5CDFF940-C2CD-44A9-A113-7C8412D351F6}" srcOrd="6" destOrd="0" presId="urn:microsoft.com/office/officeart/2005/8/layout/radial1"/>
    <dgm:cxn modelId="{CAD9D23C-D87B-480E-A0F2-9A3DD9F615D6}" type="presParOf" srcId="{945C8493-B4B7-4094-8A54-59E76D31DBE3}" destId="{04F7EE5F-E909-44C4-828E-5D7ADFFF7EEF}" srcOrd="7" destOrd="0" presId="urn:microsoft.com/office/officeart/2005/8/layout/radial1"/>
    <dgm:cxn modelId="{B53601BC-1329-48DD-8319-E7B249DFA272}" type="presParOf" srcId="{04F7EE5F-E909-44C4-828E-5D7ADFFF7EEF}" destId="{DCA2738A-942B-47F6-89B0-EAF048D4A89B}" srcOrd="0" destOrd="0" presId="urn:microsoft.com/office/officeart/2005/8/layout/radial1"/>
    <dgm:cxn modelId="{CF40B3D3-DB9E-42F7-BF4E-91DDE47B892E}" type="presParOf" srcId="{945C8493-B4B7-4094-8A54-59E76D31DBE3}" destId="{8007B15C-C741-44E7-A30F-F4BEA7585B5B}" srcOrd="8" destOrd="0" presId="urn:microsoft.com/office/officeart/2005/8/layout/radial1"/>
    <dgm:cxn modelId="{FAF6C2CD-62C4-4108-B4F6-534636B6C25D}" type="presParOf" srcId="{945C8493-B4B7-4094-8A54-59E76D31DBE3}" destId="{167B32CE-3D36-4518-91F0-90B2D5E9B6E2}" srcOrd="9" destOrd="0" presId="urn:microsoft.com/office/officeart/2005/8/layout/radial1"/>
    <dgm:cxn modelId="{F21710FE-088B-4812-8B00-47099EB41841}" type="presParOf" srcId="{167B32CE-3D36-4518-91F0-90B2D5E9B6E2}" destId="{03EA9DD7-83CC-4951-9A08-477E945DEED1}" srcOrd="0" destOrd="0" presId="urn:microsoft.com/office/officeart/2005/8/layout/radial1"/>
    <dgm:cxn modelId="{0EB903B9-6E54-4AF0-B294-8FF52E1BAB66}" type="presParOf" srcId="{945C8493-B4B7-4094-8A54-59E76D31DBE3}" destId="{2F6F4518-1242-40FE-8354-A638477C9785}" srcOrd="10" destOrd="0" presId="urn:microsoft.com/office/officeart/2005/8/layout/radial1"/>
    <dgm:cxn modelId="{6C366C13-F636-4B61-B819-476F003669D4}" type="presParOf" srcId="{945C8493-B4B7-4094-8A54-59E76D31DBE3}" destId="{251729FA-AFA4-4C24-ACBF-5379A2F17B9B}" srcOrd="11" destOrd="0" presId="urn:microsoft.com/office/officeart/2005/8/layout/radial1"/>
    <dgm:cxn modelId="{2F6B2EC0-AC00-4A39-82A1-237410D5E963}" type="presParOf" srcId="{251729FA-AFA4-4C24-ACBF-5379A2F17B9B}" destId="{ECA87617-F158-4A0C-BBBD-0E0928AAA589}" srcOrd="0" destOrd="0" presId="urn:microsoft.com/office/officeart/2005/8/layout/radial1"/>
    <dgm:cxn modelId="{594380F3-90E1-47D0-8CDC-647D6BE368AB}" type="presParOf" srcId="{945C8493-B4B7-4094-8A54-59E76D31DBE3}" destId="{1F520B86-EE44-43AD-9253-D5B63D19C7AD}" srcOrd="12" destOrd="0" presId="urn:microsoft.com/office/officeart/2005/8/layout/radial1"/>
    <dgm:cxn modelId="{133ECAEB-8366-493B-AAE3-0AB41FD1B9AC}" type="presParOf" srcId="{945C8493-B4B7-4094-8A54-59E76D31DBE3}" destId="{0473EFE7-C849-4A8C-AF00-E69C0D5B22FC}" srcOrd="13" destOrd="0" presId="urn:microsoft.com/office/officeart/2005/8/layout/radial1"/>
    <dgm:cxn modelId="{623B1CA3-99CC-4961-9AB3-D5A1FDD4F48A}" type="presParOf" srcId="{0473EFE7-C849-4A8C-AF00-E69C0D5B22FC}" destId="{D34B2D48-9854-4697-893B-7230B712CEB5}" srcOrd="0" destOrd="0" presId="urn:microsoft.com/office/officeart/2005/8/layout/radial1"/>
    <dgm:cxn modelId="{CC9EF2EE-EFFE-4A9D-B62C-C60B5ACCCC48}" type="presParOf" srcId="{945C8493-B4B7-4094-8A54-59E76D31DBE3}" destId="{E405BFDA-00BB-4419-AC41-9E1BD37CE5E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DCF42E-BFDD-487E-87F3-878B0DDCDCBE}">
      <dsp:nvSpPr>
        <dsp:cNvPr id="0" name=""/>
        <dsp:cNvSpPr/>
      </dsp:nvSpPr>
      <dsp:spPr>
        <a:xfrm>
          <a:off x="2320149" y="1648644"/>
          <a:ext cx="3037703" cy="2423321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Педагогические технологии</a:t>
          </a:r>
          <a:endParaRPr lang="ru-RU" sz="2400" kern="1200" dirty="0"/>
        </a:p>
      </dsp:txBody>
      <dsp:txXfrm>
        <a:off x="2320149" y="1648644"/>
        <a:ext cx="3037703" cy="2423321"/>
      </dsp:txXfrm>
    </dsp:sp>
    <dsp:sp modelId="{8A002B7F-7791-4CE5-ABB1-6AD6666313EE}">
      <dsp:nvSpPr>
        <dsp:cNvPr id="0" name=""/>
        <dsp:cNvSpPr/>
      </dsp:nvSpPr>
      <dsp:spPr>
        <a:xfrm rot="16331775">
          <a:off x="3777182" y="1520124"/>
          <a:ext cx="225157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225157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31775">
        <a:off x="3884132" y="1531085"/>
        <a:ext cx="11257" cy="11257"/>
      </dsp:txXfrm>
    </dsp:sp>
    <dsp:sp modelId="{4EDF5D8A-76C8-4075-A8A8-07B2A0439334}">
      <dsp:nvSpPr>
        <dsp:cNvPr id="0" name=""/>
        <dsp:cNvSpPr/>
      </dsp:nvSpPr>
      <dsp:spPr>
        <a:xfrm>
          <a:off x="3203877" y="-10658"/>
          <a:ext cx="1435404" cy="14354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Урок -игра</a:t>
          </a:r>
          <a:endParaRPr lang="ru-RU" sz="2000" kern="1200" dirty="0"/>
        </a:p>
      </dsp:txBody>
      <dsp:txXfrm>
        <a:off x="3203877" y="-10658"/>
        <a:ext cx="1435404" cy="1435404"/>
      </dsp:txXfrm>
    </dsp:sp>
    <dsp:sp modelId="{25A113DF-B6E0-4AF5-BC69-A82B1FE4E4DA}">
      <dsp:nvSpPr>
        <dsp:cNvPr id="0" name=""/>
        <dsp:cNvSpPr/>
      </dsp:nvSpPr>
      <dsp:spPr>
        <a:xfrm rot="19466460">
          <a:off x="4877498" y="1746161"/>
          <a:ext cx="993737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993737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66460">
        <a:off x="5349523" y="1737908"/>
        <a:ext cx="49686" cy="49686"/>
      </dsp:txXfrm>
    </dsp:sp>
    <dsp:sp modelId="{F0AC9C2E-5DC7-4AB9-955B-42AC867C37C1}">
      <dsp:nvSpPr>
        <dsp:cNvPr id="0" name=""/>
        <dsp:cNvSpPr/>
      </dsp:nvSpPr>
      <dsp:spPr>
        <a:xfrm>
          <a:off x="5482058" y="525220"/>
          <a:ext cx="1733178" cy="108213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Обучение в сотрудничестве</a:t>
          </a:r>
          <a:endParaRPr lang="ru-RU" sz="1800" kern="1200" dirty="0"/>
        </a:p>
      </dsp:txBody>
      <dsp:txXfrm>
        <a:off x="5482058" y="525220"/>
        <a:ext cx="1733178" cy="1082136"/>
      </dsp:txXfrm>
    </dsp:sp>
    <dsp:sp modelId="{72A62F03-A9A5-4535-B043-7EE0817B1CCD}">
      <dsp:nvSpPr>
        <dsp:cNvPr id="0" name=""/>
        <dsp:cNvSpPr/>
      </dsp:nvSpPr>
      <dsp:spPr>
        <a:xfrm rot="21597531">
          <a:off x="5357852" y="2842499"/>
          <a:ext cx="346358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346358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97531">
        <a:off x="5522372" y="2850430"/>
        <a:ext cx="17317" cy="17317"/>
      </dsp:txXfrm>
    </dsp:sp>
    <dsp:sp modelId="{5CDFF940-C2CD-44A9-A113-7C8412D351F6}">
      <dsp:nvSpPr>
        <dsp:cNvPr id="0" name=""/>
        <dsp:cNvSpPr/>
      </dsp:nvSpPr>
      <dsp:spPr>
        <a:xfrm>
          <a:off x="5704210" y="2178854"/>
          <a:ext cx="1924173" cy="135883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Учебные проекты</a:t>
          </a:r>
          <a:endParaRPr lang="ru-RU" sz="1800" kern="1200" dirty="0"/>
        </a:p>
      </dsp:txBody>
      <dsp:txXfrm>
        <a:off x="5704210" y="2178854"/>
        <a:ext cx="1924173" cy="1358839"/>
      </dsp:txXfrm>
    </dsp:sp>
    <dsp:sp modelId="{04F7EE5F-E909-44C4-828E-5D7ADFFF7EEF}">
      <dsp:nvSpPr>
        <dsp:cNvPr id="0" name=""/>
        <dsp:cNvSpPr/>
      </dsp:nvSpPr>
      <dsp:spPr>
        <a:xfrm rot="3106993">
          <a:off x="4521414" y="4128265"/>
          <a:ext cx="658077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658077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106993">
        <a:off x="4834001" y="4128404"/>
        <a:ext cx="32903" cy="32903"/>
      </dsp:txXfrm>
    </dsp:sp>
    <dsp:sp modelId="{8007B15C-C741-44E7-A30F-F4BEA7585B5B}">
      <dsp:nvSpPr>
        <dsp:cNvPr id="0" name=""/>
        <dsp:cNvSpPr/>
      </dsp:nvSpPr>
      <dsp:spPr>
        <a:xfrm>
          <a:off x="4572025" y="4329764"/>
          <a:ext cx="1826307" cy="1242399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Исследовательский метод</a:t>
          </a:r>
          <a:endParaRPr lang="ru-RU" sz="1800" kern="1200" dirty="0"/>
        </a:p>
      </dsp:txBody>
      <dsp:txXfrm>
        <a:off x="4572025" y="4329764"/>
        <a:ext cx="1826307" cy="1242399"/>
      </dsp:txXfrm>
    </dsp:sp>
    <dsp:sp modelId="{167B32CE-3D36-4518-91F0-90B2D5E9B6E2}">
      <dsp:nvSpPr>
        <dsp:cNvPr id="0" name=""/>
        <dsp:cNvSpPr/>
      </dsp:nvSpPr>
      <dsp:spPr>
        <a:xfrm rot="7739265">
          <a:off x="2743560" y="3991156"/>
          <a:ext cx="333334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333334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739265">
        <a:off x="2901894" y="3999413"/>
        <a:ext cx="16666" cy="16666"/>
      </dsp:txXfrm>
    </dsp:sp>
    <dsp:sp modelId="{2F6F4518-1242-40FE-8354-A638477C9785}">
      <dsp:nvSpPr>
        <dsp:cNvPr id="0" name=""/>
        <dsp:cNvSpPr/>
      </dsp:nvSpPr>
      <dsp:spPr>
        <a:xfrm>
          <a:off x="1357321" y="4000524"/>
          <a:ext cx="1850752" cy="156499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Проблемное обучение</a:t>
          </a:r>
          <a:endParaRPr lang="ru-RU" sz="1800" kern="1200" dirty="0"/>
        </a:p>
      </dsp:txBody>
      <dsp:txXfrm>
        <a:off x="1357321" y="4000524"/>
        <a:ext cx="1850752" cy="1564992"/>
      </dsp:txXfrm>
    </dsp:sp>
    <dsp:sp modelId="{251729FA-AFA4-4C24-ACBF-5379A2F17B9B}">
      <dsp:nvSpPr>
        <dsp:cNvPr id="0" name=""/>
        <dsp:cNvSpPr/>
      </dsp:nvSpPr>
      <dsp:spPr>
        <a:xfrm rot="10377226">
          <a:off x="2051664" y="3046868"/>
          <a:ext cx="287480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287480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377226">
        <a:off x="2188217" y="3056272"/>
        <a:ext cx="14374" cy="14374"/>
      </dsp:txXfrm>
    </dsp:sp>
    <dsp:sp modelId="{1F520B86-EE44-43AD-9253-D5B63D19C7AD}">
      <dsp:nvSpPr>
        <dsp:cNvPr id="0" name=""/>
        <dsp:cNvSpPr/>
      </dsp:nvSpPr>
      <dsp:spPr>
        <a:xfrm>
          <a:off x="353576" y="2396497"/>
          <a:ext cx="1706695" cy="157828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Дифференцированное обучение</a:t>
          </a:r>
          <a:endParaRPr lang="ru-RU" sz="1800" kern="1200" dirty="0"/>
        </a:p>
      </dsp:txBody>
      <dsp:txXfrm>
        <a:off x="353576" y="2396497"/>
        <a:ext cx="1706695" cy="1578284"/>
      </dsp:txXfrm>
    </dsp:sp>
    <dsp:sp modelId="{0473EFE7-C849-4A8C-AF00-E69C0D5B22FC}">
      <dsp:nvSpPr>
        <dsp:cNvPr id="0" name=""/>
        <dsp:cNvSpPr/>
      </dsp:nvSpPr>
      <dsp:spPr>
        <a:xfrm rot="13010976">
          <a:off x="1982066" y="1764254"/>
          <a:ext cx="833185" cy="33181"/>
        </a:xfrm>
        <a:custGeom>
          <a:avLst/>
          <a:gdLst/>
          <a:ahLst/>
          <a:cxnLst/>
          <a:rect l="0" t="0" r="0" b="0"/>
          <a:pathLst>
            <a:path>
              <a:moveTo>
                <a:pt x="0" y="16590"/>
              </a:moveTo>
              <a:lnTo>
                <a:pt x="833185" y="165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3010976">
        <a:off x="2377829" y="1760015"/>
        <a:ext cx="41659" cy="41659"/>
      </dsp:txXfrm>
    </dsp:sp>
    <dsp:sp modelId="{E405BFDA-00BB-4419-AC41-9E1BD37CE5EF}">
      <dsp:nvSpPr>
        <dsp:cNvPr id="0" name=""/>
        <dsp:cNvSpPr/>
      </dsp:nvSpPr>
      <dsp:spPr>
        <a:xfrm>
          <a:off x="563292" y="324791"/>
          <a:ext cx="1719111" cy="144947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Здоровьесберегающие</a:t>
          </a:r>
          <a:endParaRPr lang="ru-RU" sz="1600" kern="1200" dirty="0"/>
        </a:p>
      </dsp:txBody>
      <dsp:txXfrm>
        <a:off x="563292" y="324791"/>
        <a:ext cx="1719111" cy="1449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 descr="SAM_1758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1148000" cy="30861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 descr="SAM_1758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1148000" cy="308610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Рисунок 1" descr="SAM_1758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1148000" cy="308610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0861-316C-46EE-82D4-ECCA2552E573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19BA0-9F39-424B-8820-A1911F4B0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6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7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10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7" Type="http://schemas.openxmlformats.org/officeDocument/2006/relationships/image" Target="../media/image1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mplate_mai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2571744"/>
            <a:ext cx="4500594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Аналитический отчет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929198"/>
            <a:ext cx="5214974" cy="1466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информатики и ИКТ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Бычковой Алёны Леонидовны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zh-CN" sz="24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Деевская</a:t>
            </a:r>
            <a:r>
              <a:rPr lang="ru-RU" altLang="zh-CN" sz="24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В своей профессиональной деятельности основываюсь на нормативно правовые документы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214422"/>
            <a:ext cx="8215370" cy="4429157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1.Закон « Об образовании в Российской Федерации» от 29.12.2012 №273-ФЗ.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2. Федеральный компонент государственного образовательного стандарта основного общего и среднего  (полного) общего образования   (базовый уровень), утвержденный приказом Министерства образования РФ № 1089 от 05.03.2004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3. Федеральный базисный учебный план для  основного общего и среднего (полного) общего образования, утвержденный приказом Министерства образования РФ № 1312 от 09.03.2004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4. Приказ Министерства образования РФ от 05.03.2004г №1089 « Об утверждении федерального компонента государственных образовательных стандартов начального общего, основного общего и  среднего (полного) общего образования» </a:t>
            </a:r>
          </a:p>
          <a:p>
            <a:pPr lvl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5. Примерная программа по информатике и ИКТ для учеников 8-11 классы.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6. Образовательная программа  основного общего и среднего (полного) общего образования МОУ «</a:t>
            </a:r>
            <a:r>
              <a:rPr lang="ru-RU" sz="11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Деевская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СОШ» утвержденная приказом № 33-од от 31.08.2016 года.    </a:t>
            </a:r>
          </a:p>
          <a:p>
            <a:pPr lvl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7. Календарный учебный график, учебный план МОУ « </a:t>
            </a:r>
            <a:r>
              <a:rPr lang="ru-RU" sz="11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Деевская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СОШ» на 2016- 2017  учебный год.</a:t>
            </a:r>
          </a:p>
          <a:p>
            <a:pPr marL="0" lvl="0" indent="0">
              <a:lnSpc>
                <a:spcPct val="170000"/>
              </a:lnSpc>
              <a:buNone/>
            </a:pP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8. Устав «МОУ «</a:t>
            </a:r>
            <a:r>
              <a:rPr lang="ru-RU" sz="11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Деевская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СОШ» Утвержден Постановлением Администрации муниципального образования </a:t>
            </a:r>
            <a:r>
              <a:rPr lang="ru-RU" sz="1100" b="1" dirty="0" err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Алапаевское</a:t>
            </a:r>
            <a:r>
              <a:rPr lang="ru-RU" sz="11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от 27.04.2015 года №418.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Ориентация целей профессиональной деятельности на достижение предметных и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результатов,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реализация рабочих программ по предметам деятельности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20161128_09263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70719" y="1214438"/>
            <a:ext cx="7874000" cy="4429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8992" y="164305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Использование  современных образовательных технологий 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H="1">
          <a:off x="11644304" y="4286256"/>
          <a:ext cx="285810" cy="147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714348" y="928670"/>
          <a:ext cx="77867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20161128_09344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596" y="3571876"/>
            <a:ext cx="264320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61128_0939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43636" y="1428736"/>
            <a:ext cx="2571768" cy="185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AM_334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57554" y="3571876"/>
            <a:ext cx="257176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41212_13450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1428736"/>
            <a:ext cx="242889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100_196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28596" y="1428736"/>
            <a:ext cx="257176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 descr="C:\Users\73B5~1\AppData\Local\Temp\Rar$DIa0.222\6g2IM8bnjf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215074" y="3571876"/>
            <a:ext cx="2643206" cy="2121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способностей обучающихся, формирование коллектива обучающихся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AM_212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072066" y="1714488"/>
            <a:ext cx="3643338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33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2" y="1643050"/>
            <a:ext cx="3643339" cy="273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AM_39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428860" y="3214686"/>
            <a:ext cx="4286280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Дифференцированный и индивидуальный подходы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 обучению и воспитанию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Пользователь\Desktop\мама фото\20141212_082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857364"/>
            <a:ext cx="3622489" cy="2291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0161129_12483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9498" y="1844824"/>
            <a:ext cx="35217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161129_1249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5536" y="4437112"/>
            <a:ext cx="3528392" cy="2139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61129_1247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04047" y="4509120"/>
            <a:ext cx="360040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Использование информационно-коммуникационных технологий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61128_093136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6929454" y="3929066"/>
            <a:ext cx="2000232" cy="1813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4" descr="http://metodist.lbz.ru/iumk/informatics/images/mi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1571612"/>
            <a:ext cx="192882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6" descr="Подготовка к ЕГЭ по информатике,  ч.2. Программирование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1571612"/>
            <a:ext cx="2286016" cy="1931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AM_414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20" y="1500174"/>
            <a:ext cx="335758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61128_09384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5720" y="3844233"/>
            <a:ext cx="3357586" cy="1968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61128_09344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00496" y="3714752"/>
            <a:ext cx="2540018" cy="2071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Методическое обеспечение в соответствии с требованиями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Основной общеобразовательной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программы образовательного учреждения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20161128_091723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29190" y="1500174"/>
            <a:ext cx="397189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http://static.my-shop.ru/product/2/108/10769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428736"/>
            <a:ext cx="1571636" cy="2475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http://static.my-shop.ru/product/2/125/12437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285860"/>
            <a:ext cx="158751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8" descr="http://vaco.ru/upload/iblock/0a0/0a044ee04eeac86b4b98270b83c7bf4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4071942"/>
            <a:ext cx="1675766" cy="2460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Содержимое 8" descr="20141216_20284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400000">
            <a:off x="2173724" y="4469954"/>
            <a:ext cx="2653412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Признание профессиональных успехов 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71604" y="1500174"/>
            <a:ext cx="3078729" cy="4240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928670"/>
            <a:ext cx="3170130" cy="4230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МОИ ГРАМОТЫ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9396536" y="6150217"/>
          <a:ext cx="3471904" cy="141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340768"/>
            <a:ext cx="3836275" cy="5283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_125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7985" y="1240198"/>
            <a:ext cx="4320480" cy="26208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DSC_125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27984" y="4005064"/>
            <a:ext cx="4320480" cy="267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Сведения о педагоге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8215370" cy="4043378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№1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№2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№3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№4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№5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Рисунок 6" descr="IMG_68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353246" y="2075653"/>
            <a:ext cx="4071966" cy="2635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8992" y="1643050"/>
            <a:ext cx="48577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в 2011 году закончила «Уральский государственный педагогический институт»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Присуждена степень Бакалавра педагогики по направлению «Педагогика»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специальности  - 5 лет;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данной должности  - 5 лет;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данном учреждении - 5 лет.</a:t>
            </a: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МОИ ГРАМОТЫ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9644098" y="142852"/>
          <a:ext cx="142876" cy="275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14290"/>
            <a:ext cx="3418367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L:\зарница\DSC_024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9058" y="214290"/>
            <a:ext cx="4857784" cy="3358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 descr="L:\зарница\DSC_023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9058" y="3786190"/>
            <a:ext cx="4857784" cy="26935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6715140" y="3597595"/>
          <a:ext cx="7143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285728"/>
            <a:ext cx="3918401" cy="5396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285728"/>
            <a:ext cx="4143404" cy="5453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user\Рабочий стол\SDC1006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500174"/>
            <a:ext cx="394730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214290"/>
            <a:ext cx="4643438" cy="6500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142852"/>
            <a:ext cx="4006570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6314" y="214290"/>
            <a:ext cx="3929090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За </a:t>
            </a:r>
            <a:r>
              <a:rPr lang="ru-RU" sz="2000" b="1" dirty="0" err="1" smtClean="0">
                <a:solidFill>
                  <a:srgbClr val="FFFF00"/>
                </a:solidFill>
              </a:rPr>
              <a:t>межаттестационный</a:t>
            </a:r>
            <a:r>
              <a:rPr lang="ru-RU" sz="2000" b="1" dirty="0" smtClean="0">
                <a:solidFill>
                  <a:srgbClr val="FFFF00"/>
                </a:solidFill>
              </a:rPr>
              <a:t> период средний качественный показатель знаний учащихся составил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Содержимое 24"/>
          <p:cNvGraphicFramePr>
            <a:graphicFrameLocks noGrp="1"/>
          </p:cNvGraphicFramePr>
          <p:nvPr>
            <p:ph sz="half" idx="2"/>
          </p:nvPr>
        </p:nvGraphicFramePr>
        <p:xfrm>
          <a:off x="2928926" y="1285860"/>
          <a:ext cx="307183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500063" y="1600200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Школьный сайт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H="1">
          <a:off x="11644304" y="4286256"/>
          <a:ext cx="285810" cy="147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57752" y="1357298"/>
            <a:ext cx="4286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Личный персональный сайт</a:t>
            </a:r>
          </a:p>
          <a:p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142984"/>
            <a:ext cx="4357718" cy="353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285992"/>
            <a:ext cx="450056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Внеурочная деятельность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41225_1146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1" y="1285860"/>
            <a:ext cx="3786215" cy="2071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50220_1659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00562" y="3500438"/>
            <a:ext cx="3830632" cy="2268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50220_17215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596" y="3643314"/>
            <a:ext cx="3571900" cy="212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AM_550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28596" y="1285860"/>
            <a:ext cx="3571900" cy="222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0069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3714752"/>
            <a:ext cx="330859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006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44" y="285728"/>
            <a:ext cx="3714776" cy="3118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101096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071934" y="357166"/>
            <a:ext cx="4786346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SAM_165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071934" y="3643314"/>
            <a:ext cx="4762533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AM_28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214290"/>
            <a:ext cx="3667119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14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214290"/>
            <a:ext cx="3571868" cy="2714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51001_13065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000232" y="3214686"/>
            <a:ext cx="5429288" cy="3143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Основные направления деятельности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8215370" cy="404337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Привлечение учащихся к  проектной и исследовательской деятельности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Организация работы с одарёнными детьми и детьми с ОВЗ.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8001024" y="6700822"/>
          <a:ext cx="3428966" cy="31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51001_1611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4714908" cy="364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0"/>
            <a:ext cx="4029075" cy="3571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3857628"/>
            <a:ext cx="4714876" cy="284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5" descr="SAM_5123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93472" y="3857628"/>
            <a:ext cx="396480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Туристический школьный слёт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8001024" y="6700822"/>
          <a:ext cx="3428966" cy="31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_09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1196752"/>
            <a:ext cx="442455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 descr="DSC_09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3968" y="3501008"/>
            <a:ext cx="4464085" cy="2978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Туристический школьный слёт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8001024" y="6700822"/>
          <a:ext cx="3428966" cy="31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_09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196752"/>
            <a:ext cx="3708673" cy="247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_099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9724" y="1196752"/>
            <a:ext cx="3816204" cy="2546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_103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3933056"/>
            <a:ext cx="3816424" cy="230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_113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644008" y="3861048"/>
            <a:ext cx="388843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8001024" y="6700822"/>
          <a:ext cx="3428966" cy="31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AM_23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42852"/>
            <a:ext cx="4214810" cy="3161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SAM_33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142852"/>
            <a:ext cx="4190997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SAM_382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3500438"/>
            <a:ext cx="4214842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SAM_555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14876" y="3429000"/>
            <a:ext cx="421484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Результаты школьных олимпиад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7858147" y="2143116"/>
          <a:ext cx="857227" cy="350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472" y="1643050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397000"/>
          <a:ext cx="6096000" cy="396082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32000"/>
                <a:gridCol w="2032000"/>
                <a:gridCol w="2032000"/>
              </a:tblGrid>
              <a:tr h="9902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ПОБЕДИТЕЛЬ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ПРИЗЁР</a:t>
                      </a:r>
                      <a:endParaRPr lang="ru-RU" dirty="0"/>
                    </a:p>
                  </a:txBody>
                  <a:tcPr/>
                </a:tc>
              </a:tr>
              <a:tr h="9902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9902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9902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олимпиада по основам наук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500063" y="1600200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5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1571612"/>
            <a:ext cx="2928957" cy="4269298"/>
          </a:xfrm>
          <a:prstGeom prst="rect">
            <a:avLst/>
          </a:prstGeom>
        </p:spPr>
      </p:pic>
      <p:pic>
        <p:nvPicPr>
          <p:cNvPr id="13" name="Рисунок 12" descr="5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43438" y="1571612"/>
            <a:ext cx="3090661" cy="421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предметная олимпиада «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Олимпус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500063" y="1600200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84106">
            <a:off x="1008943" y="1948327"/>
            <a:ext cx="3017791" cy="4379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64834">
            <a:off x="5062288" y="1809468"/>
            <a:ext cx="3280388" cy="4518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Участие во Всероссийской акции «Час кода»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in\Desktop\Новая папка (2)\20141217_13060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571612"/>
            <a:ext cx="414340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C:\Users\admin\Desktop\Новая папка (2)\20141217_13360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214554"/>
            <a:ext cx="4429124" cy="2643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 участие в игре получили сертификат.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:\20141217_1036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9124" y="1571612"/>
            <a:ext cx="4429124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F:\20141217_10381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571612"/>
            <a:ext cx="4000528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Участие в конкурсе компьютерной графики «День Победы» среди учащихся школ </a:t>
            </a:r>
            <a:r>
              <a:rPr lang="ru-RU" sz="3200" dirty="0" err="1" smtClean="0">
                <a:solidFill>
                  <a:srgbClr val="FFFF00"/>
                </a:solidFill>
              </a:rPr>
              <a:t>Алапаевского</a:t>
            </a:r>
            <a:r>
              <a:rPr lang="ru-RU" sz="3200" dirty="0" smtClean="0">
                <a:solidFill>
                  <a:srgbClr val="FFFF00"/>
                </a:solidFill>
              </a:rPr>
              <a:t> района</a:t>
            </a:r>
            <a:endParaRPr lang="ru-RU" sz="32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11215734" y="4000504"/>
          <a:ext cx="357132" cy="1685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928662" y="1397000"/>
          <a:ext cx="700092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Цель моей педагогической деятельности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8215370" cy="404337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к успешному личностному развитию каждого обучающегося через урочную и внеурочную деятельность.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Участие в международном конкурсе «Мириады открытий по информатике»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1500174"/>
            <a:ext cx="3112056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1500174"/>
            <a:ext cx="3464318" cy="4214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Участие в областном социально педагогическом проекте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«Будь здоров»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S347000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071678"/>
            <a:ext cx="4257675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E:\S3470007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2071678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 итогам проекта мои ученики заняли </a:t>
            </a:r>
            <a:r>
              <a:rPr lang="en-US" dirty="0" smtClean="0">
                <a:solidFill>
                  <a:srgbClr val="FFFF00"/>
                </a:solidFill>
              </a:rPr>
              <a:t>I </a:t>
            </a:r>
            <a:r>
              <a:rPr lang="ru-RU" dirty="0" smtClean="0">
                <a:solidFill>
                  <a:srgbClr val="FFFF00"/>
                </a:solidFill>
              </a:rPr>
              <a:t>место в районе.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user\Рабочий стол\SDC1005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071678"/>
            <a:ext cx="4386695" cy="2707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scanlite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412776"/>
            <a:ext cx="363589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 2014 году курсы для пенсионеров «Электронный гражданин»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AM_17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5" y="1500174"/>
            <a:ext cx="4143404" cy="3821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AM_175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05283" y="1500174"/>
            <a:ext cx="4333902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10072726" y="1571611"/>
          <a:ext cx="7143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AM_17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42852"/>
            <a:ext cx="41434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SAM_176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357562"/>
            <a:ext cx="4071966" cy="3071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SAM_176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572000" y="142852"/>
            <a:ext cx="4286247" cy="2946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SAM_175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572000" y="3286124"/>
            <a:ext cx="435771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10072726" y="1571611"/>
          <a:ext cx="7143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4905"/>
            <a:ext cx="9144000" cy="64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Участие в работе методического объединения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учителей информатики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10072726" y="1571611"/>
          <a:ext cx="71438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1214422"/>
            <a:ext cx="4143404" cy="54534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Курсы повышения квалификации</a:t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928670"/>
            <a:ext cx="2918270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928670"/>
            <a:ext cx="5500726" cy="4190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964185" y="-822098"/>
            <a:ext cx="4357717" cy="6001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8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80528" y="2304743"/>
            <a:ext cx="5857916" cy="455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Общественная деятельность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Фотки\С фотика\Школа) Осенний бал\Новая папка (2)\SAM_23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142984"/>
            <a:ext cx="41271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D:\Фотки\С фотика\Школа) Осенний бал\Новая папка (2)\Изображение 1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1142984"/>
            <a:ext cx="4001668" cy="2621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_138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6315" y="3929066"/>
            <a:ext cx="4000528" cy="2693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_141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44" y="3929066"/>
            <a:ext cx="4214843" cy="2622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Задачи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34" y="1600201"/>
            <a:ext cx="8215370" cy="404337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1.Создание условий для раскрытия индивидуальных способностей каждого учащегося через внедрение приёмов, форм и методов организации взаимодействия участников образовательного процесса.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2.Создание условий для самореализации личности учащихся, развитие их творческих способностей.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Оценивание  деятельности ученика не только по конечному результату , но и по процессу его достижения.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Наиболее эффективно использовать нетрадиционные формы проведения уроков, различные методы и средства, способствующие повышению качества урока</a:t>
            </a:r>
          </a:p>
          <a:p>
            <a:pPr marL="0" indent="0">
              <a:buNone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Общественная деятельность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AM_324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1071546"/>
            <a:ext cx="3619493" cy="2571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AM_2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107154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SAM_326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488" y="3786190"/>
            <a:ext cx="3428992" cy="26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Распространение собственного опыта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42910" y="1600200"/>
            <a:ext cx="8043890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Открытый педагогический совет (совместно со школой №5 города Режа) по теме «Подготовка к ЕГЭ» (2012год)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Открытые уроки для родителей и учителей школы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SAM_34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3571876"/>
            <a:ext cx="3214678" cy="2375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34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28860" y="3571876"/>
            <a:ext cx="285748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16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Являюсь экспертом по профилю профессиональной деятельности на уровне образовательной организации.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 flipV="1">
          <a:off x="11572924" y="5757851"/>
          <a:ext cx="71380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Перспективный план на 2016-2021 год</a:t>
            </a:r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57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1.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ФГОС ОО на уроках информатики.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Освоение технологии мониторинга УУД.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Работа с одарёнными детьми, разработка адаптированной программы для детей с ЗПР.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Принимать участие в профессиональных конкурсах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sz="3600" dirty="0">
              <a:solidFill>
                <a:srgbClr val="FFFF00"/>
              </a:solidFill>
            </a:endParaRPr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half" idx="2"/>
          </p:nvPr>
        </p:nvGraphicFramePr>
        <p:xfrm>
          <a:off x="3428992" y="1714488"/>
          <a:ext cx="8215312" cy="404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00430" y="1857364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ocuments\Pictures\Camera Roll\Desktop\0034-034-Spasibo-za-vniman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Создание благоприятного психологического климата при организации образовательного процесса, атмосферу взаимопонимания, толерантности,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взаимопомощи.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41212_13343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1714488"/>
            <a:ext cx="3571900" cy="22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41212_1052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4221088"/>
            <a:ext cx="3857652" cy="227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61129_12474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1700808"/>
            <a:ext cx="377991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6937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способностей к обучению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через творческую деятельность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141213_10570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736"/>
            <a:ext cx="3404062" cy="1916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17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1500174"/>
            <a:ext cx="335758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20141212_13450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4643446"/>
            <a:ext cx="3373461" cy="1897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20141212_110407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4714884"/>
            <a:ext cx="335758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F127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928926" y="2928934"/>
            <a:ext cx="3071834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Формирование учебно-познавательной мотивации обучающихся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Пользователь\Desktop\11 класс\SAM_569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5008" y="2143116"/>
            <a:ext cx="265126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user\Desktop\Вера г\SAM_553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2357430"/>
            <a:ext cx="3992233" cy="2380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template_interna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Владею культурой письменной и устной речи, обладаю педагогическим тактом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20161128_09384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928926" y="1571612"/>
            <a:ext cx="3344068" cy="2114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428992" y="164305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AM_334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0100" y="3857628"/>
            <a:ext cx="335758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6" descr="20141212_1335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3857628"/>
            <a:ext cx="3571900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656</Words>
  <Application>Microsoft Office PowerPoint</Application>
  <PresentationFormat>Экран (4:3)</PresentationFormat>
  <Paragraphs>259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Аналитический отчет</vt:lpstr>
      <vt:lpstr>Сведения о педагоге</vt:lpstr>
      <vt:lpstr>Основные направления деятельности</vt:lpstr>
      <vt:lpstr>Цель моей педагогической деятельности</vt:lpstr>
      <vt:lpstr>Задачи</vt:lpstr>
      <vt:lpstr>Создание благоприятного психологического климата при организации образовательного процесса, атмосферу взаимопонимания, толерантности,  взаимопомощи.</vt:lpstr>
      <vt:lpstr>Развитие способностей к обучению  через творческую деятельность</vt:lpstr>
      <vt:lpstr>Формирование учебно-познавательной мотивации обучающихся</vt:lpstr>
      <vt:lpstr>Владею культурой письменной и устной речи, обладаю педагогическим тактом</vt:lpstr>
      <vt:lpstr> В своей профессиональной деятельности основываюсь на нормативно правовые документы </vt:lpstr>
      <vt:lpstr> Ориентация целей профессиональной деятельности на достижение предметных и метапредметных результатов,  реализация рабочих программ по предметам деятельности</vt:lpstr>
      <vt:lpstr>Использование  современных образовательных технологий  </vt:lpstr>
      <vt:lpstr> Современные образовательные технологии </vt:lpstr>
      <vt:lpstr>Развитие коммуникативных способностей обучающихся, формирование коллектива обучающихся</vt:lpstr>
      <vt:lpstr>Дифференцированный и индивидуальный подходы  к обучению и воспитанию</vt:lpstr>
      <vt:lpstr>Использование информационно-коммуникационных технологий</vt:lpstr>
      <vt:lpstr>Методическое обеспечение в соответствии с требованиями  Основной общеобразовательной  программы образовательного учреждения</vt:lpstr>
      <vt:lpstr>Признание профессиональных успехов </vt:lpstr>
      <vt:lpstr>МОИ ГРАМОТЫ</vt:lpstr>
      <vt:lpstr>МОИ ГРАМОТЫ</vt:lpstr>
      <vt:lpstr>Слайд 21</vt:lpstr>
      <vt:lpstr>Слайд 22</vt:lpstr>
      <vt:lpstr>Слайд 23</vt:lpstr>
      <vt:lpstr>За межаттестационный период средний качественный показатель знаний учащихся составил</vt:lpstr>
      <vt:lpstr>Качество обученности учащихся</vt:lpstr>
      <vt:lpstr>Школьный сайт</vt:lpstr>
      <vt:lpstr>Внеурочная деятельность</vt:lpstr>
      <vt:lpstr>Слайд 28</vt:lpstr>
      <vt:lpstr>Слайд 29</vt:lpstr>
      <vt:lpstr>Слайд 30</vt:lpstr>
      <vt:lpstr>Туристический школьный слёт</vt:lpstr>
      <vt:lpstr>Туристический школьный слёт</vt:lpstr>
      <vt:lpstr>Слайд 33</vt:lpstr>
      <vt:lpstr>Результаты школьных олимпиад</vt:lpstr>
      <vt:lpstr>Международная олимпиада по основам наук</vt:lpstr>
      <vt:lpstr>Общероссийская предметная олимпиада «Олимпус»</vt:lpstr>
      <vt:lpstr>Участие во Всероссийской акции «Час кода»</vt:lpstr>
      <vt:lpstr>За участие в игре получили сертификат.</vt:lpstr>
      <vt:lpstr>Участие в конкурсе компьютерной графики «День Победы» среди учащихся школ Алапаевского района</vt:lpstr>
      <vt:lpstr>Участие в международном конкурсе «Мириады открытий по информатике»</vt:lpstr>
      <vt:lpstr>Участие в областном социально педагогическом проекте  «Будь здоров»</vt:lpstr>
      <vt:lpstr>По итогам проекта мои ученики заняли I место в районе.</vt:lpstr>
      <vt:lpstr>В 2014 году курсы для пенсионеров «Электронный гражданин»</vt:lpstr>
      <vt:lpstr>Слайд 44</vt:lpstr>
      <vt:lpstr>Слайд 45</vt:lpstr>
      <vt:lpstr>Участие в работе методического объединения  учителей информатики</vt:lpstr>
      <vt:lpstr>Курсы повышения квалификации </vt:lpstr>
      <vt:lpstr>Слайд 48</vt:lpstr>
      <vt:lpstr>Общественная деятельность</vt:lpstr>
      <vt:lpstr>Общественная деятельность</vt:lpstr>
      <vt:lpstr>Распространение собственного опыта</vt:lpstr>
      <vt:lpstr>  Являюсь экспертом по профилю профессиональной деятельности на уровне образовательной организации.</vt:lpstr>
      <vt:lpstr>Перспективный план на 2016-2021 год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Валерий Устинов</dc:creator>
  <cp:lastModifiedBy>admin</cp:lastModifiedBy>
  <cp:revision>85</cp:revision>
  <dcterms:created xsi:type="dcterms:W3CDTF">2015-09-18T06:49:52Z</dcterms:created>
  <dcterms:modified xsi:type="dcterms:W3CDTF">2016-12-04T19:15:00Z</dcterms:modified>
</cp:coreProperties>
</file>