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8" r:id="rId7"/>
    <p:sldId id="266" r:id="rId8"/>
    <p:sldId id="261" r:id="rId9"/>
    <p:sldId id="267" r:id="rId10"/>
    <p:sldId id="262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9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96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6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38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95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2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59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7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46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41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73636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Правила </a:t>
            </a:r>
            <a:r>
              <a:rPr lang="ru-RU" dirty="0">
                <a:latin typeface="+mn-lt"/>
              </a:rPr>
              <a:t>поведения </a:t>
            </a:r>
            <a:r>
              <a:rPr lang="ru-RU" dirty="0" smtClean="0">
                <a:latin typeface="+mn-lt"/>
              </a:rPr>
              <a:t>детей в зимний период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12976"/>
            <a:ext cx="4176464" cy="31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65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случае возникновения пожара немедленно вызывайте противопожарную службу по телефону 101</a:t>
            </a:r>
          </a:p>
          <a:p>
            <a:endParaRPr lang="ru-RU" dirty="0"/>
          </a:p>
        </p:txBody>
      </p:sp>
      <p:pic>
        <p:nvPicPr>
          <p:cNvPr id="4" name="Picture 4" descr="C:\Users\Админ\Desktop\пожар\огонь\109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31552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44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4. </a:t>
            </a:r>
            <a:r>
              <a:rPr lang="ru-RU" dirty="0">
                <a:solidFill>
                  <a:srgbClr val="C00000"/>
                </a:solidFill>
              </a:rPr>
              <a:t>Сосульки опасны для </a:t>
            </a:r>
            <a:r>
              <a:rPr lang="ru-RU" dirty="0" smtClean="0">
                <a:solidFill>
                  <a:srgbClr val="C00000"/>
                </a:solidFill>
              </a:rPr>
              <a:t>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23" y="1006388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зимнее время на крышах зданий скапливается большое количество снега и наледи, а также образуются сосульки, которые достигают значительных размеров. Во время оттепели происходит сход снега с крыш зданий и падения сосулек. Находясь в опасной зоне можно получить от падающего снега и сосулек очень тяжелые и опасные травмы и даже погибнуть. Чтобы не оказаться в подобной ситуации следует</a:t>
            </a:r>
            <a:r>
              <a:rPr lang="ru-RU" sz="3000" dirty="0" smtClean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210" y="3383854"/>
            <a:ext cx="4669790" cy="34832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168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886700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-не приближаться к крышам зданий, с которых возможен сход снега, и не позволять находиться в таких местах другим;</a:t>
            </a:r>
          </a:p>
          <a:p>
            <a:pPr marL="0" indent="0">
              <a:buNone/>
            </a:pPr>
            <a:r>
              <a:rPr lang="ru-RU" dirty="0"/>
              <a:t> -при наличии ограждения опасного места не пытаться проходить за ограждение, а обойти опасные </a:t>
            </a:r>
            <a:r>
              <a:rPr lang="ru-RU" dirty="0" smtClean="0"/>
              <a:t>места </a:t>
            </a:r>
            <a:r>
              <a:rPr lang="ru-RU" dirty="0"/>
              <a:t>другим путем;</a:t>
            </a:r>
          </a:p>
          <a:p>
            <a:pPr marL="0" indent="0">
              <a:buNone/>
            </a:pPr>
            <a:r>
              <a:rPr lang="ru-RU" dirty="0"/>
              <a:t>-после падения снега и льда с </a:t>
            </a:r>
            <a:r>
              <a:rPr lang="ru-RU" dirty="0" smtClean="0"/>
              <a:t>края крыши </a:t>
            </a:r>
            <a:r>
              <a:rPr lang="ru-RU" dirty="0"/>
              <a:t>снег и лед могут сходить и с </a:t>
            </a:r>
            <a:r>
              <a:rPr lang="ru-RU" dirty="0" smtClean="0"/>
              <a:t>середины </a:t>
            </a:r>
            <a:r>
              <a:rPr lang="ru-RU" dirty="0"/>
              <a:t>крыши поэтому, если на </a:t>
            </a:r>
            <a:r>
              <a:rPr lang="ru-RU" dirty="0" smtClean="0"/>
              <a:t>тротуаре </a:t>
            </a:r>
            <a:r>
              <a:rPr lang="ru-RU" dirty="0"/>
              <a:t>видны следы ранее </a:t>
            </a:r>
            <a:r>
              <a:rPr lang="ru-RU" dirty="0" smtClean="0"/>
              <a:t>                      . 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                   упавшего снега, </a:t>
            </a:r>
            <a:r>
              <a:rPr lang="ru-RU" dirty="0"/>
              <a:t>то </a:t>
            </a:r>
            <a:r>
              <a:rPr lang="ru-RU" dirty="0" smtClean="0"/>
              <a:t>это.                                    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ru-RU" dirty="0" smtClean="0"/>
              <a:t>                      указывает на </a:t>
            </a:r>
            <a:r>
              <a:rPr lang="ru-RU" dirty="0"/>
              <a:t>опасность 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..                                                                                 </a:t>
            </a:r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 smtClean="0"/>
              <a:t>                            данного </a:t>
            </a:r>
            <a:r>
              <a:rPr lang="ru-RU" dirty="0"/>
              <a:t>места.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866926"/>
            <a:ext cx="2961905" cy="30190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17742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330" y="2952205"/>
            <a:ext cx="5611008" cy="39057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Если во время движения по тротуару вы услышали наверху подозрительный шум, как можно быстрее прижмитесь к стене, козырек крыши послужит укрытием. Возможно, это сход снега или ледяной глыбы. Если из-за падения с крыши сосульки или снега пострадал человек, надо вызвать «Скорую помощь» по телефону 103.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577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Будьте внимательны и аккуратны!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5"/>
          <a:stretch/>
        </p:blipFill>
        <p:spPr>
          <a:xfrm>
            <a:off x="4123543" y="3140968"/>
            <a:ext cx="4725136" cy="34933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979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Всегда прогулки по зимним улицам детям дарят огромную радость. Катание на санках, коньках, лыжах, лепка снеговиков и просто игры в снежки – это так увлекательно, весело и полезно для малышей. Однако с зимним времяпровождением связаны и некоторые проблемы. Так, безопасность детей зимой – это то, о чем следует думать </a:t>
            </a:r>
            <a:r>
              <a:rPr lang="ru-RU" dirty="0" smtClean="0"/>
              <a:t>родителям и самим детям. </a:t>
            </a:r>
            <a:r>
              <a:rPr lang="ru-RU" dirty="0"/>
              <a:t>И речь идет не только о банальных простудах. Несоблюдение </a:t>
            </a:r>
            <a:r>
              <a:rPr lang="ru-RU" dirty="0" smtClean="0"/>
              <a:t>   правил </a:t>
            </a:r>
            <a:r>
              <a:rPr lang="ru-RU" dirty="0"/>
              <a:t>поведения на </a:t>
            </a:r>
            <a:r>
              <a:rPr lang="ru-RU" dirty="0" smtClean="0"/>
              <a:t>улице и дома </a:t>
            </a:r>
            <a:r>
              <a:rPr lang="ru-RU" dirty="0"/>
              <a:t>зимой для детей может закончиться серьезными </a:t>
            </a:r>
            <a:r>
              <a:rPr lang="ru-RU" dirty="0" smtClean="0"/>
              <a:t>травмами, а иногда даже и смертью.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40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Техника </a:t>
            </a:r>
            <a:r>
              <a:rPr lang="ru-RU" dirty="0" smtClean="0"/>
              <a:t>безопасности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Горки и катки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Безопасность в </a:t>
            </a:r>
            <a:r>
              <a:rPr lang="ru-RU" dirty="0" smtClean="0"/>
              <a:t>доме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Сосульки опасны для </a:t>
            </a:r>
            <a:r>
              <a:rPr lang="ru-RU" dirty="0" smtClean="0"/>
              <a:t>жизни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916832"/>
            <a:ext cx="3024336" cy="45428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6355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1. </a:t>
            </a:r>
            <a:r>
              <a:rPr lang="ru-RU" dirty="0" smtClean="0">
                <a:solidFill>
                  <a:srgbClr val="C00000"/>
                </a:solidFill>
              </a:rPr>
              <a:t>Техника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безопасности поведения зимой на улице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529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Чтобы обезопасить себя от любых неприятностей во время зимней прогулки, следует позаботиться о соблюдении ряда правил. Во-первых, одежда. Она должна быть теплой, многослойной, свободной. Что касается обуви, то лучше остановиться на легких и удобных сапожках или ботинках с нескользкой  подошвой. Если на улице меньше 10 градусов                                               мороза, то специальный крем, нанесенный на руки и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</a:t>
            </a:r>
            <a:r>
              <a:rPr lang="ru-RU" dirty="0" smtClean="0"/>
              <a:t>лицо</a:t>
            </a:r>
            <a:r>
              <a:rPr lang="ru-RU" dirty="0"/>
              <a:t>, не повредит.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816" y="4581128"/>
            <a:ext cx="4215184" cy="22768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4899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2.Горки </a:t>
            </a:r>
            <a:r>
              <a:rPr lang="ru-RU" dirty="0">
                <a:solidFill>
                  <a:srgbClr val="C00000"/>
                </a:solidFill>
              </a:rPr>
              <a:t>и катки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Дети младшего и среднего школьного возраста очень часто отдают предпочтение катанию на горках. Здесь важно быть внимательным и дисциплинированным. </a:t>
            </a:r>
            <a:r>
              <a:rPr lang="ru-RU" dirty="0" smtClean="0"/>
              <a:t>Даже </a:t>
            </a:r>
            <a:r>
              <a:rPr lang="ru-RU" dirty="0"/>
              <a:t>во время веселого активного времяпровождения нельзя забывать о правилах поведения на льду зимой. Прежде, чем съехать с горки, надо оглядеться по сторонам, чтобы убедиться в отсутствии других детей на пути.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7" y="3726488"/>
            <a:ext cx="3623003" cy="31315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24418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88670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Кроме того, важно осмотреть место спуска, ведь въехать в дерево или забор не только неприятно, но и больно. Нельзя подниматься на горку по дорожке, которую используют для спуска. Ее необходимо обходить с другой стороны. </a:t>
            </a:r>
            <a:r>
              <a:rPr lang="ru-RU" sz="2400" dirty="0" smtClean="0"/>
              <a:t>  Любой </a:t>
            </a:r>
            <a:r>
              <a:rPr lang="ru-RU" sz="2400" dirty="0"/>
              <a:t>водоем, который используется в качестве катка – место опасное. </a:t>
            </a:r>
            <a:r>
              <a:rPr lang="ru-RU" sz="2400" dirty="0" smtClean="0"/>
              <a:t>В </a:t>
            </a:r>
            <a:r>
              <a:rPr lang="ru-RU" sz="2400" dirty="0"/>
              <a:t>правилах безопасности на водоемах </a:t>
            </a:r>
            <a:r>
              <a:rPr lang="ru-RU" sz="2400" dirty="0" smtClean="0"/>
              <a:t>зимой указано</a:t>
            </a:r>
            <a:r>
              <a:rPr lang="ru-RU" sz="2400" dirty="0"/>
              <a:t>, что лед может считаться крепким, </a:t>
            </a:r>
            <a:r>
              <a:rPr lang="ru-RU" sz="2400" dirty="0" smtClean="0"/>
              <a:t>если его толщина превышает 10 см, но         </a:t>
            </a:r>
            <a:r>
              <a:rPr lang="ru-RU" sz="2400" dirty="0" smtClean="0">
                <a:solidFill>
                  <a:schemeClr val="bg1"/>
                </a:solidFill>
              </a:rPr>
              <a:t>..</a:t>
            </a:r>
            <a:r>
              <a:rPr lang="ru-RU" sz="2400" dirty="0" smtClean="0"/>
              <a:t>               маловероятно, что кто-нибудь проверял                             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sz="2400" dirty="0" smtClean="0"/>
              <a:t>                    толщину льда </a:t>
            </a:r>
            <a:r>
              <a:rPr lang="ru-RU" sz="2400" dirty="0"/>
              <a:t>ближайшем озере, </a:t>
            </a:r>
            <a:r>
              <a:rPr lang="ru-RU" sz="2400" dirty="0" smtClean="0"/>
              <a:t>реке.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933056"/>
            <a:ext cx="4736526" cy="26642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4409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4746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Стоит </a:t>
            </a:r>
            <a:r>
              <a:rPr lang="ru-RU" dirty="0"/>
              <a:t>не забывать о том, что такое безобидное занятие, как бросание снежков, может скрывать опасность. Дело в том, что под снегом, который вы берете руками, могут находиться осколки стекла, проволока, щепки и обычный мусор.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852936"/>
            <a:ext cx="476759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41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3. </a:t>
            </a:r>
            <a:r>
              <a:rPr lang="ru-RU" dirty="0">
                <a:solidFill>
                  <a:srgbClr val="C00000"/>
                </a:solidFill>
              </a:rPr>
              <a:t>Безопасность в доме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14" y="1052736"/>
            <a:ext cx="90216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Вопросу пожарной безопасности зимой стоит уделить особое внимание. Если в вашем доме отопление централизованное, то волноваться не о чем. Однако печи и другие отопительные приборы, использующиеся в этот период, представляют опасность. </a:t>
            </a:r>
            <a:r>
              <a:rPr lang="ru-RU" dirty="0" smtClean="0"/>
              <a:t>Нельзя </a:t>
            </a:r>
            <a:r>
              <a:rPr lang="ru-RU" dirty="0"/>
              <a:t>сушить вещи на электрических нагревателях. Если в вашем доме есть печь, не </a:t>
            </a:r>
            <a:r>
              <a:rPr lang="ru-RU" dirty="0" smtClean="0"/>
              <a:t> топите </a:t>
            </a:r>
            <a:r>
              <a:rPr lang="ru-RU" dirty="0"/>
              <a:t>ее, </a:t>
            </a:r>
            <a:r>
              <a:rPr lang="ru-RU" dirty="0" smtClean="0"/>
              <a:t>для этого есть взрослые. Не приближайтесь вплотную к электронагревательным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приборам!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64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831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зажигайте на елке свечи и фейерверки, не пользуйтесь рядом с ней хлопушками и петардами, не устраивайте другие пожароопас­ные эффекты. В случае возгорания украшений на новогодней елке, независи­мо от размеров очага, необходимо выключить электрогирлянду и немедленно </a:t>
            </a:r>
            <a:r>
              <a:rPr lang="ru-RU" dirty="0" smtClean="0"/>
              <a:t>покинуть</a:t>
            </a:r>
          </a:p>
          <a:p>
            <a:pPr marL="0" indent="0">
              <a:buNone/>
            </a:pPr>
            <a:r>
              <a:rPr lang="ru-RU" dirty="0" smtClean="0"/>
              <a:t>помещение.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76820"/>
            <a:ext cx="4762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wyj-god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nowyj-god20</Template>
  <TotalTime>93</TotalTime>
  <Words>712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nowyj-god20</vt:lpstr>
      <vt:lpstr>Правила поведения детей в зимний период</vt:lpstr>
      <vt:lpstr>Слайд 2</vt:lpstr>
      <vt:lpstr>Слайд 3</vt:lpstr>
      <vt:lpstr>1. Техника безопасности поведения зимой на улице</vt:lpstr>
      <vt:lpstr>2.Горки и катки  </vt:lpstr>
      <vt:lpstr>Слайд 6</vt:lpstr>
      <vt:lpstr>Слайд 7</vt:lpstr>
      <vt:lpstr>3. Безопасность в доме </vt:lpstr>
      <vt:lpstr>Слайд 9</vt:lpstr>
      <vt:lpstr>Слайд 10</vt:lpstr>
      <vt:lpstr>4. Сосульки опасны для жизни </vt:lpstr>
      <vt:lpstr>Слайд 12</vt:lpstr>
      <vt:lpstr>Слайд 13</vt:lpstr>
      <vt:lpstr>Будьте внимательны и аккуратны!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зимой для детей</dc:title>
  <dc:creator>User</dc:creator>
  <cp:lastModifiedBy>Данил</cp:lastModifiedBy>
  <cp:revision>14</cp:revision>
  <dcterms:created xsi:type="dcterms:W3CDTF">2015-12-16T08:59:31Z</dcterms:created>
  <dcterms:modified xsi:type="dcterms:W3CDTF">2020-12-22T07:02:31Z</dcterms:modified>
</cp:coreProperties>
</file>