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2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66FF"/>
    <a:srgbClr val="FF3300"/>
    <a:srgbClr val="6600FF"/>
    <a:srgbClr val="DA4010"/>
    <a:srgbClr val="7B65D9"/>
    <a:srgbClr val="FF6600"/>
    <a:srgbClr val="E11E19"/>
    <a:srgbClr val="D60093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с одним вырезанным углом 17"/>
          <p:cNvSpPr/>
          <p:nvPr userDrawn="1"/>
        </p:nvSpPr>
        <p:spPr>
          <a:xfrm>
            <a:off x="467544" y="332656"/>
            <a:ext cx="8280920" cy="6120680"/>
          </a:xfrm>
          <a:prstGeom prst="snip1Rect">
            <a:avLst/>
          </a:prstGeom>
          <a:solidFill>
            <a:schemeClr val="accent3">
              <a:lumMod val="5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581001"/>
            <a:ext cx="1764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Georgia" pitchFamily="18" charset="0"/>
              </a:rPr>
              <a:t>©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Georgia" pitchFamily="18" charset="0"/>
              </a:rPr>
              <a:t>stopilina.ucoz.ru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4" name="Рисунок 13" descr="4..jpg"/>
          <p:cNvPicPr>
            <a:picLocks noChangeAspect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035577">
            <a:off x="257689" y="-71442"/>
            <a:ext cx="1222932" cy="2001162"/>
          </a:xfrm>
          <a:prstGeom prst="rect">
            <a:avLst/>
          </a:prstGeom>
        </p:spPr>
      </p:pic>
      <p:pic>
        <p:nvPicPr>
          <p:cNvPr id="15" name="Рисунок 14" descr="4..jpg"/>
          <p:cNvPicPr>
            <a:picLocks noChangeAspect="1"/>
          </p:cNvPicPr>
          <p:nvPr userDrawn="1"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5015613">
            <a:off x="-627621" y="2697116"/>
            <a:ext cx="2565769" cy="855256"/>
          </a:xfrm>
          <a:prstGeom prst="rect">
            <a:avLst/>
          </a:prstGeom>
        </p:spPr>
      </p:pic>
      <p:pic>
        <p:nvPicPr>
          <p:cNvPr id="17" name="Рисунок 16" descr="4..jpg"/>
          <p:cNvPicPr>
            <a:picLocks noChangeAspect="1"/>
          </p:cNvPicPr>
          <p:nvPr userDrawn="1"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7716271">
            <a:off x="-426310" y="5168169"/>
            <a:ext cx="2341125" cy="822557"/>
          </a:xfrm>
          <a:prstGeom prst="rect">
            <a:avLst/>
          </a:prstGeom>
        </p:spPr>
      </p:pic>
      <p:pic>
        <p:nvPicPr>
          <p:cNvPr id="19" name="Рисунок 18" descr="5..jpg"/>
          <p:cNvPicPr>
            <a:picLocks noChangeAspect="1"/>
          </p:cNvPicPr>
          <p:nvPr userDrawn="1"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74980" y="5085184"/>
            <a:ext cx="2369020" cy="17728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992888" cy="1470025"/>
          </a:xfrm>
        </p:spPr>
        <p:txBody>
          <a:bodyPr>
            <a:noAutofit/>
          </a:bodyPr>
          <a:lstStyle/>
          <a:p>
            <a:pPr eaLnBrk="1" hangingPunct="1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sz="54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051720" y="4653136"/>
            <a:ext cx="4608512" cy="13684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rgbClr val="FFFF99"/>
              </a:solidFill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857232"/>
            <a:ext cx="6572296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solidFill>
                  <a:srgbClr val="DA4010"/>
                </a:solidFill>
                <a:latin typeface="Arial" pitchFamily="34" charset="0"/>
                <a:cs typeface="Arial" pitchFamily="34" charset="0"/>
              </a:rPr>
              <a:t>Кабинет технологии</a:t>
            </a:r>
          </a:p>
          <a:p>
            <a:pPr algn="ctr"/>
            <a:r>
              <a:rPr lang="ru-RU" sz="4400" b="1" dirty="0" smtClean="0">
                <a:solidFill>
                  <a:srgbClr val="DA401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4400" b="1" dirty="0" smtClean="0">
                <a:solidFill>
                  <a:srgbClr val="DA4010"/>
                </a:solidFill>
                <a:latin typeface="+mj-lt"/>
                <a:cs typeface="Arial" pitchFamily="34" charset="0"/>
              </a:rPr>
              <a:t>обслуживающий</a:t>
            </a:r>
            <a:r>
              <a:rPr lang="ru-RU" sz="4400" b="1" dirty="0" smtClean="0">
                <a:solidFill>
                  <a:srgbClr val="DA4010"/>
                </a:solidFill>
                <a:latin typeface="Arial" pitchFamily="34" charset="0"/>
                <a:cs typeface="Arial" pitchFamily="34" charset="0"/>
              </a:rPr>
              <a:t> труд).</a:t>
            </a:r>
          </a:p>
          <a:p>
            <a:pPr algn="ctr"/>
            <a:endParaRPr lang="ru-RU" sz="4400" dirty="0" smtClean="0">
              <a:solidFill>
                <a:srgbClr val="0000CC"/>
              </a:solidFill>
            </a:endParaRPr>
          </a:p>
          <a:p>
            <a:pPr algn="ctr"/>
            <a:endParaRPr lang="ru-RU" sz="4400" dirty="0" smtClean="0">
              <a:solidFill>
                <a:srgbClr val="0000CC"/>
              </a:solidFill>
            </a:endParaRPr>
          </a:p>
          <a:p>
            <a:pPr algn="ctr"/>
            <a:r>
              <a:rPr lang="ru-RU" sz="4400" dirty="0" smtClean="0">
                <a:solidFill>
                  <a:srgbClr val="0000CC"/>
                </a:solidFill>
              </a:rPr>
              <a:t>Учитель: Дунаева Татьяна Николаевна </a:t>
            </a:r>
          </a:p>
          <a:p>
            <a:pPr algn="ctr"/>
            <a:r>
              <a:rPr lang="ru-RU" sz="4400" dirty="0" smtClean="0">
                <a:solidFill>
                  <a:srgbClr val="0000CC"/>
                </a:solidFill>
              </a:rPr>
              <a:t>МОУ «</a:t>
            </a:r>
            <a:r>
              <a:rPr lang="ru-RU" sz="4400" dirty="0" err="1" smtClean="0">
                <a:solidFill>
                  <a:srgbClr val="0000CC"/>
                </a:solidFill>
              </a:rPr>
              <a:t>Деевская</a:t>
            </a:r>
            <a:r>
              <a:rPr lang="ru-RU" sz="4400" dirty="0" smtClean="0">
                <a:solidFill>
                  <a:srgbClr val="0000CC"/>
                </a:solidFill>
              </a:rPr>
              <a:t> СОШ»</a:t>
            </a:r>
            <a:endParaRPr lang="ru-RU" sz="44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992888" cy="1470025"/>
          </a:xfrm>
        </p:spPr>
        <p:txBody>
          <a:bodyPr>
            <a:noAutofit/>
          </a:bodyPr>
          <a:lstStyle/>
          <a:p>
            <a:pPr eaLnBrk="1" hangingPunct="1"/>
            <a:endParaRPr lang="ru-RU" sz="5400" dirty="0" smtClean="0">
              <a:solidFill>
                <a:srgbClr val="C00000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051720" y="4653136"/>
            <a:ext cx="4608512" cy="13684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pic>
        <p:nvPicPr>
          <p:cNvPr id="8" name="Рисунок 7" descr="C:\Users\1\Desktop\кабинет\DSC0248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00174"/>
            <a:ext cx="678661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57356" y="714356"/>
            <a:ext cx="6072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CC"/>
                </a:solidFill>
                <a:cs typeface="Aharoni" pitchFamily="2" charset="-79"/>
              </a:rPr>
              <a:t>Кабинет технологии</a:t>
            </a:r>
            <a:endParaRPr lang="ru-RU" sz="4400" b="1" dirty="0">
              <a:solidFill>
                <a:srgbClr val="0000CC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00CC"/>
                </a:solidFill>
                <a:cs typeface="Aharoni" pitchFamily="2" charset="-79"/>
              </a:rPr>
              <a:t>Места для работы на швейных машинках.</a:t>
            </a:r>
            <a:endParaRPr lang="ru-RU" b="1" dirty="0">
              <a:solidFill>
                <a:srgbClr val="0000CC"/>
              </a:solidFill>
              <a:cs typeface="Aharoni" pitchFamily="2" charset="-79"/>
            </a:endParaRPr>
          </a:p>
        </p:txBody>
      </p:sp>
      <p:pic>
        <p:nvPicPr>
          <p:cNvPr id="6" name="Содержимое 5" descr="C:\Users\1\Desktop\кабинет\DSC02485 - копия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428736"/>
            <a:ext cx="400052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1\Desktop\кабинет\DSC0248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000504"/>
            <a:ext cx="4071966" cy="245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:\P10002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1571612"/>
            <a:ext cx="2714625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980728"/>
            <a:ext cx="626427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2800" b="1" dirty="0">
              <a:solidFill>
                <a:srgbClr val="C00000"/>
              </a:solidFill>
              <a:latin typeface="Monotype Corsiva" pitchFamily="66" charset="0"/>
              <a:cs typeface="+mn-cs"/>
            </a:endParaRPr>
          </a:p>
        </p:txBody>
      </p:sp>
      <p:pic>
        <p:nvPicPr>
          <p:cNvPr id="6" name="Рисунок 5" descr="C:\Users\1\Desktop\кабинет\DSC02481.JPG"/>
          <p:cNvPicPr/>
          <p:nvPr/>
        </p:nvPicPr>
        <p:blipFill>
          <a:blip r:embed="rId2" cstate="print"/>
          <a:srcRect l="14751" t="10826" r="44201"/>
          <a:stretch>
            <a:fillRect/>
          </a:stretch>
        </p:blipFill>
        <p:spPr bwMode="auto">
          <a:xfrm>
            <a:off x="1142976" y="3071810"/>
            <a:ext cx="3000396" cy="312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1\Desktop\кабинет\DSC0249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000240"/>
            <a:ext cx="435771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14480" y="500042"/>
            <a:ext cx="52149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00CC"/>
                </a:solidFill>
              </a:rPr>
              <a:t>Место для кулинарных работ. </a:t>
            </a:r>
            <a:endParaRPr lang="ru-RU" sz="44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980728"/>
            <a:ext cx="626427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2800" b="1" dirty="0">
              <a:solidFill>
                <a:srgbClr val="C00000"/>
              </a:solidFill>
              <a:latin typeface="Monotype Corsiva" pitchFamily="66" charset="0"/>
              <a:cs typeface="+mn-cs"/>
            </a:endParaRPr>
          </a:p>
        </p:txBody>
      </p:sp>
      <p:pic>
        <p:nvPicPr>
          <p:cNvPr id="9" name="Рисунок 8" descr="D:\Архив\фотографии\школа\SAM_506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571876"/>
            <a:ext cx="357190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Архив\фотографии\школа\P102027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357430"/>
            <a:ext cx="36322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Архив\фотографии\школа\DSC0256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571480"/>
            <a:ext cx="407196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1\Desktop\кабинет\DSC02480.JPG"/>
          <p:cNvPicPr/>
          <p:nvPr/>
        </p:nvPicPr>
        <p:blipFill>
          <a:blip r:embed="rId2" cstate="print"/>
          <a:srcRect l="4810" r="26403"/>
          <a:stretch>
            <a:fillRect/>
          </a:stretch>
        </p:blipFill>
        <p:spPr bwMode="auto">
          <a:xfrm>
            <a:off x="3500430" y="1714488"/>
            <a:ext cx="471490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Desktop\кабинет\DSC0248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42910" y="3357562"/>
            <a:ext cx="342902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43042" y="785794"/>
            <a:ext cx="4786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CC"/>
                </a:solidFill>
              </a:rPr>
              <a:t>Место для ВТО</a:t>
            </a:r>
            <a:r>
              <a:rPr lang="ru-RU" sz="5400" b="1" dirty="0" smtClean="0">
                <a:solidFill>
                  <a:srgbClr val="6600FF"/>
                </a:solidFill>
              </a:rPr>
              <a:t>.</a:t>
            </a:r>
            <a:endParaRPr lang="ru-RU" sz="5400" b="1" dirty="0">
              <a:solidFill>
                <a:srgbClr val="66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57422" y="2500306"/>
            <a:ext cx="6000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>
              <a:solidFill>
                <a:schemeClr val="accent6">
                  <a:lumMod val="75000"/>
                </a:schemeClr>
              </a:solidFill>
              <a:cs typeface="Aharoni" pitchFamily="2" charset="-79"/>
            </a:endParaRPr>
          </a:p>
        </p:txBody>
      </p:sp>
      <p:sp>
        <p:nvSpPr>
          <p:cNvPr id="20" name="Заголовок 1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oe_b8c5b53f4bff4fadb341ed24ea6d41d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714356"/>
            <a:ext cx="4572032" cy="28575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20108169">
            <a:off x="2288199" y="3700756"/>
            <a:ext cx="62799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00CC"/>
                </a:solidFill>
              </a:rPr>
              <a:t>СПАСИБО ЗА ВНИМАНИЕ</a:t>
            </a:r>
            <a:endParaRPr lang="ru-RU" sz="4400" b="1" dirty="0">
              <a:solidFill>
                <a:srgbClr val="0000CC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37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</vt:lpstr>
      <vt:lpstr>Слайд 2</vt:lpstr>
      <vt:lpstr>Места для работы на швейных машинках.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Cветлана</dc:creator>
  <cp:lastModifiedBy>1</cp:lastModifiedBy>
  <cp:revision>20</cp:revision>
  <dcterms:created xsi:type="dcterms:W3CDTF">2014-08-05T15:36:08Z</dcterms:created>
  <dcterms:modified xsi:type="dcterms:W3CDTF">2015-01-12T14:27:38Z</dcterms:modified>
</cp:coreProperties>
</file>