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411960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Презентация кабинета №19</a:t>
            </a:r>
            <a:endParaRPr lang="ru-RU" sz="7200" b="1" i="1" dirty="0"/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112_15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112_15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112_151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112_151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1641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41022_124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112_151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1641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кабинета №19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кабинета №19</dc:title>
  <dc:creator>uchenik6</dc:creator>
  <cp:lastModifiedBy>uchenik6</cp:lastModifiedBy>
  <cp:revision>8</cp:revision>
  <dcterms:created xsi:type="dcterms:W3CDTF">2015-01-13T10:45:21Z</dcterms:created>
  <dcterms:modified xsi:type="dcterms:W3CDTF">2015-01-13T10:55:38Z</dcterms:modified>
</cp:coreProperties>
</file>