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4411960"/>
          </a:xfrm>
        </p:spPr>
        <p:txBody>
          <a:bodyPr>
            <a:normAutofit/>
          </a:bodyPr>
          <a:lstStyle/>
          <a:p>
            <a:r>
              <a:rPr lang="ru-RU" sz="7200" b="1" i="1" dirty="0" smtClean="0"/>
              <a:t>Презентация кабинета №19</a:t>
            </a:r>
            <a:endParaRPr lang="ru-RU" sz="7200" b="1" i="1" dirty="0"/>
          </a:p>
        </p:txBody>
      </p:sp>
    </p:spTree>
  </p:cSld>
  <p:clrMapOvr>
    <a:masterClrMapping/>
  </p:clrMapOvr>
  <p:transition spd="slow">
    <p:newsfla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0150112_1516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548680"/>
            <a:ext cx="7524328" cy="56432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0150112_15165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692696"/>
            <a:ext cx="7200800" cy="540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pull dir="r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0150112_1517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548680"/>
            <a:ext cx="7668344" cy="5751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0150112_1517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332656"/>
            <a:ext cx="8316416" cy="6237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ipe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0141022_1244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404664"/>
            <a:ext cx="8244408" cy="6183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zoom dir="in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0150112_1516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332656"/>
            <a:ext cx="8316416" cy="6237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</TotalTime>
  <Words>4</Words>
  <Application>Microsoft Office PowerPoint</Application>
  <PresentationFormat>Экран (4:3)</PresentationFormat>
  <Paragraphs>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Трек</vt:lpstr>
      <vt:lpstr>Презентация кабинета №19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кабинета №19</dc:title>
  <dc:creator>uchenik6</dc:creator>
  <cp:lastModifiedBy>uchenik6</cp:lastModifiedBy>
  <cp:revision>8</cp:revision>
  <dcterms:created xsi:type="dcterms:W3CDTF">2015-01-13T10:45:21Z</dcterms:created>
  <dcterms:modified xsi:type="dcterms:W3CDTF">2015-01-13T10:55:38Z</dcterms:modified>
</cp:coreProperties>
</file>