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671"/>
    <a:srgbClr val="2B3936"/>
    <a:srgbClr val="B7314A"/>
    <a:srgbClr val="FF0000"/>
    <a:srgbClr val="FF6672"/>
    <a:srgbClr val="C5DBD4"/>
    <a:srgbClr val="FEB3BC"/>
    <a:srgbClr val="CAD6D0"/>
    <a:srgbClr val="DBDBD9"/>
    <a:srgbClr val="FFC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6395" autoAdjust="0"/>
  </p:normalViewPr>
  <p:slideViewPr>
    <p:cSldViewPr snapToGrid="0">
      <p:cViewPr varScale="1">
        <p:scale>
          <a:sx n="76" d="100"/>
          <a:sy n="76" d="100"/>
        </p:scale>
        <p:origin x="12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4FE11-BD9D-4474-8562-E9306BAEBC64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ADCA7-7C05-4071-94D8-C87146931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5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20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906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094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579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13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623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44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628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20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187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361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49D4B-BD21-429A-A068-6E814D0FDC23}" type="datetimeFigureOut">
              <a:rPr lang="ru-RU" smtClean="0"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C4CB1-1A26-44CF-BB38-83DA315F59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20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18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66"/>
            <a:ext cx="12192000" cy="684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0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23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3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91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0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3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2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4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2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5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28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9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27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6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4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7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0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0</Words>
  <Application>Microsoft Office PowerPoint</Application>
  <PresentationFormat>Широкоэкранный</PresentationFormat>
  <Paragraphs>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88</cp:revision>
  <dcterms:created xsi:type="dcterms:W3CDTF">2022-02-11T05:06:01Z</dcterms:created>
  <dcterms:modified xsi:type="dcterms:W3CDTF">2022-02-12T17:11:21Z</dcterms:modified>
</cp:coreProperties>
</file>