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671"/>
    <a:srgbClr val="2B3936"/>
    <a:srgbClr val="B7314A"/>
    <a:srgbClr val="FF0000"/>
    <a:srgbClr val="FF6672"/>
    <a:srgbClr val="C5DBD4"/>
    <a:srgbClr val="FEB3BC"/>
    <a:srgbClr val="CAD6D0"/>
    <a:srgbClr val="DBDBD9"/>
    <a:srgbClr val="FFC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6395" autoAdjust="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4FE11-BD9D-4474-8562-E9306BAEBC64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ADCA7-7C05-4071-94D8-C8714693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9D4B-BD21-429A-A068-6E814D0FDC23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4CB1-1A26-44CF-BB38-83DA315F5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2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9D4B-BD21-429A-A068-6E814D0FDC23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4CB1-1A26-44CF-BB38-83DA315F5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90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9D4B-BD21-429A-A068-6E814D0FDC23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4CB1-1A26-44CF-BB38-83DA315F5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09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9D4B-BD21-429A-A068-6E814D0FDC23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4CB1-1A26-44CF-BB38-83DA315F5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57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9D4B-BD21-429A-A068-6E814D0FDC23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4CB1-1A26-44CF-BB38-83DA315F5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13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9D4B-BD21-429A-A068-6E814D0FDC23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4CB1-1A26-44CF-BB38-83DA315F5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2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9D4B-BD21-429A-A068-6E814D0FDC23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4CB1-1A26-44CF-BB38-83DA315F5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44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9D4B-BD21-429A-A068-6E814D0FDC23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4CB1-1A26-44CF-BB38-83DA315F5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62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9D4B-BD21-429A-A068-6E814D0FDC23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4CB1-1A26-44CF-BB38-83DA315F5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2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9D4B-BD21-429A-A068-6E814D0FDC23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4CB1-1A26-44CF-BB38-83DA315F5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8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9D4B-BD21-429A-A068-6E814D0FDC23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4CB1-1A26-44CF-BB38-83DA315F5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6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49D4B-BD21-429A-A068-6E814D0FDC23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C4CB1-1A26-44CF-BB38-83DA315F5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20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6"/>
            <a:ext cx="12192000" cy="684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1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0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88</cp:revision>
  <dcterms:created xsi:type="dcterms:W3CDTF">2022-02-11T05:06:01Z</dcterms:created>
  <dcterms:modified xsi:type="dcterms:W3CDTF">2022-02-12T17:11:21Z</dcterms:modified>
</cp:coreProperties>
</file>