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C5F8D-BA72-4D35-A7B1-C3CB10C80088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6C6A-C65D-46F5-BBC9-178F73495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58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C5F8D-BA72-4D35-A7B1-C3CB10C80088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6C6A-C65D-46F5-BBC9-178F73495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61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C5F8D-BA72-4D35-A7B1-C3CB10C80088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6C6A-C65D-46F5-BBC9-178F73495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794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C5F8D-BA72-4D35-A7B1-C3CB10C80088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6C6A-C65D-46F5-BBC9-178F73495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595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C5F8D-BA72-4D35-A7B1-C3CB10C80088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6C6A-C65D-46F5-BBC9-178F73495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69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C5F8D-BA72-4D35-A7B1-C3CB10C80088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6C6A-C65D-46F5-BBC9-178F73495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41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C5F8D-BA72-4D35-A7B1-C3CB10C80088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6C6A-C65D-46F5-BBC9-178F73495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948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C5F8D-BA72-4D35-A7B1-C3CB10C80088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6C6A-C65D-46F5-BBC9-178F73495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515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C5F8D-BA72-4D35-A7B1-C3CB10C80088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6C6A-C65D-46F5-BBC9-178F73495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45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C5F8D-BA72-4D35-A7B1-C3CB10C80088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6C6A-C65D-46F5-BBC9-178F73495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223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C5F8D-BA72-4D35-A7B1-C3CB10C80088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6C6A-C65D-46F5-BBC9-178F73495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894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C5F8D-BA72-4D35-A7B1-C3CB10C80088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86C6A-C65D-46F5-BBC9-178F73495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284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8736" y="1898541"/>
            <a:ext cx="82809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Кабинет </a:t>
            </a:r>
          </a:p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технологии № 8</a:t>
            </a:r>
            <a:endParaRPr lang="ru-RU" sz="6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40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36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3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94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17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49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19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40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80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37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</Words>
  <Application>Microsoft Office PowerPoint</Application>
  <PresentationFormat>Экран (4:3)</PresentationFormat>
  <Paragraphs>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бунькова</dc:creator>
  <cp:lastModifiedBy>бунькова </cp:lastModifiedBy>
  <cp:revision>3</cp:revision>
  <dcterms:created xsi:type="dcterms:W3CDTF">2017-10-23T06:58:22Z</dcterms:created>
  <dcterms:modified xsi:type="dcterms:W3CDTF">2017-10-23T07:19:10Z</dcterms:modified>
</cp:coreProperties>
</file>