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" d="100"/>
          <a:sy n="21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47FC-3420-4702-9A2E-FE313E23EA9D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5B040C3-65AE-4182-88F7-42CDE9B3F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47FC-3420-4702-9A2E-FE313E23EA9D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40C3-65AE-4182-88F7-42CDE9B3F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47FC-3420-4702-9A2E-FE313E23EA9D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40C3-65AE-4182-88F7-42CDE9B3F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47FC-3420-4702-9A2E-FE313E23EA9D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5B040C3-65AE-4182-88F7-42CDE9B3F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47FC-3420-4702-9A2E-FE313E23EA9D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40C3-65AE-4182-88F7-42CDE9B3F6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47FC-3420-4702-9A2E-FE313E23EA9D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40C3-65AE-4182-88F7-42CDE9B3F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47FC-3420-4702-9A2E-FE313E23EA9D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5B040C3-65AE-4182-88F7-42CDE9B3F6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47FC-3420-4702-9A2E-FE313E23EA9D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40C3-65AE-4182-88F7-42CDE9B3F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47FC-3420-4702-9A2E-FE313E23EA9D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40C3-65AE-4182-88F7-42CDE9B3F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47FC-3420-4702-9A2E-FE313E23EA9D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40C3-65AE-4182-88F7-42CDE9B3F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47FC-3420-4702-9A2E-FE313E23EA9D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40C3-65AE-4182-88F7-42CDE9B3F6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E0B47FC-3420-4702-9A2E-FE313E23EA9D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5B040C3-65AE-4182-88F7-42CDE9B3F6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88641"/>
            <a:ext cx="8458200" cy="180019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1500" dirty="0" smtClean="0"/>
              <a:t>Кабинет 15</a:t>
            </a:r>
            <a:endParaRPr lang="ru-RU" sz="115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2423120"/>
          </a:xfrm>
        </p:spPr>
        <p:txBody>
          <a:bodyPr>
            <a:noAutofit/>
          </a:bodyPr>
          <a:lstStyle/>
          <a:p>
            <a:endParaRPr lang="ru-RU" sz="4800" b="1" dirty="0" smtClean="0">
              <a:solidFill>
                <a:srgbClr val="002060"/>
              </a:solidFill>
            </a:endParaRPr>
          </a:p>
          <a:p>
            <a:endParaRPr lang="ru-RU" sz="4800" b="1" dirty="0" smtClean="0">
              <a:solidFill>
                <a:srgbClr val="002060"/>
              </a:solidFill>
            </a:endParaRPr>
          </a:p>
          <a:p>
            <a:endParaRPr lang="ru-RU" sz="4800" b="1" dirty="0" smtClean="0">
              <a:solidFill>
                <a:srgbClr val="002060"/>
              </a:solidFill>
            </a:endParaRPr>
          </a:p>
          <a:p>
            <a:endParaRPr lang="ru-RU" sz="4800" b="1" dirty="0" smtClean="0">
              <a:solidFill>
                <a:srgbClr val="002060"/>
              </a:solidFill>
            </a:endParaRPr>
          </a:p>
          <a:p>
            <a:endParaRPr lang="ru-RU" sz="4800" b="1" dirty="0" smtClean="0">
              <a:solidFill>
                <a:srgbClr val="002060"/>
              </a:solidFill>
            </a:endParaRPr>
          </a:p>
          <a:p>
            <a:r>
              <a:rPr lang="ru-RU" sz="4800" b="1" dirty="0" smtClean="0">
                <a:solidFill>
                  <a:srgbClr val="002060"/>
                </a:solidFill>
              </a:rPr>
              <a:t>Кабинет начальных классов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18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844824"/>
            <a:ext cx="7236296" cy="450912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Рабочее место учителя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DSC018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764704"/>
            <a:ext cx="7560840" cy="5445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Комплект </a:t>
            </a:r>
            <a:r>
              <a:rPr lang="ru-RU" dirty="0" err="1" smtClean="0"/>
              <a:t>нетбуков</a:t>
            </a:r>
            <a:r>
              <a:rPr lang="ru-RU" dirty="0" smtClean="0"/>
              <a:t> для учащихся</a:t>
            </a:r>
            <a:endParaRPr lang="ru-RU" dirty="0"/>
          </a:p>
        </p:txBody>
      </p:sp>
      <p:pic>
        <p:nvPicPr>
          <p:cNvPr id="3" name="Рисунок 2" descr="DSC018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7416824" cy="4968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AM_16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620688"/>
            <a:ext cx="7632848" cy="56886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DSC018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548680"/>
            <a:ext cx="7272808" cy="56886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Информационный стенд</a:t>
            </a:r>
            <a:endParaRPr lang="ru-RU" dirty="0"/>
          </a:p>
        </p:txBody>
      </p:sp>
      <p:pic>
        <p:nvPicPr>
          <p:cNvPr id="3" name="Рисунок 2" descr="DSC018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772816"/>
            <a:ext cx="8244408" cy="4752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</TotalTime>
  <Words>14</Words>
  <Application>Microsoft Office PowerPoint</Application>
  <PresentationFormat>Экран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Кабинет 15</vt:lpstr>
      <vt:lpstr>Рабочее место учителя</vt:lpstr>
      <vt:lpstr>Слайд 3</vt:lpstr>
      <vt:lpstr>Комплект нетбуков для учащихся</vt:lpstr>
      <vt:lpstr>Слайд 5</vt:lpstr>
      <vt:lpstr>Слайд 6</vt:lpstr>
      <vt:lpstr>Информационный стенд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Кабинет 15</dc:title>
  <dc:creator>user</dc:creator>
  <cp:lastModifiedBy>8</cp:lastModifiedBy>
  <cp:revision>3</cp:revision>
  <dcterms:created xsi:type="dcterms:W3CDTF">2015-01-14T08:54:36Z</dcterms:created>
  <dcterms:modified xsi:type="dcterms:W3CDTF">2015-01-21T17:07:50Z</dcterms:modified>
</cp:coreProperties>
</file>