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0B47FC-3420-4702-9A2E-FE313E23EA9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B040C3-65AE-4182-88F7-42CDE9B3F6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458200" cy="1800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1500" dirty="0" smtClean="0"/>
              <a:t>Кабинет 15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423120"/>
          </a:xfrm>
        </p:spPr>
        <p:txBody>
          <a:bodyPr>
            <a:noAutofit/>
          </a:bodyPr>
          <a:lstStyle/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Кабинет начальных классов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236296" cy="45091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учителя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01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56084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</a:t>
            </a:r>
            <a:r>
              <a:rPr lang="ru-RU" dirty="0" err="1" smtClean="0"/>
              <a:t>нетбуков</a:t>
            </a:r>
            <a:r>
              <a:rPr lang="ru-RU" dirty="0" smtClean="0"/>
              <a:t> для учащихся</a:t>
            </a:r>
            <a:endParaRPr lang="ru-RU" dirty="0"/>
          </a:p>
        </p:txBody>
      </p:sp>
      <p:pic>
        <p:nvPicPr>
          <p:cNvPr id="3" name="Рисунок 2" descr="DSC01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416824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63284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01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7272808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стенд</a:t>
            </a:r>
            <a:endParaRPr lang="ru-RU" dirty="0"/>
          </a:p>
        </p:txBody>
      </p:sp>
      <p:pic>
        <p:nvPicPr>
          <p:cNvPr id="3" name="Рисунок 2" descr="DSC01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24440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14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Кабинет 15</vt:lpstr>
      <vt:lpstr>Рабочее место учителя</vt:lpstr>
      <vt:lpstr>Слайд 3</vt:lpstr>
      <vt:lpstr>Комплект нетбуков для учащихся</vt:lpstr>
      <vt:lpstr>Слайд 5</vt:lpstr>
      <vt:lpstr>Слайд 6</vt:lpstr>
      <vt:lpstr>Информационный стенд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15</dc:title>
  <dc:creator>user</dc:creator>
  <cp:lastModifiedBy>8</cp:lastModifiedBy>
  <cp:revision>3</cp:revision>
  <dcterms:created xsi:type="dcterms:W3CDTF">2015-01-14T08:54:36Z</dcterms:created>
  <dcterms:modified xsi:type="dcterms:W3CDTF">2015-01-21T17:07:50Z</dcterms:modified>
</cp:coreProperties>
</file>