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7" r:id="rId5"/>
    <p:sldId id="263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807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05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1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357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405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10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976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25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201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11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5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20911-1CD9-4F18-B580-55F36C484B6A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1AC43-EB06-4788-9B0E-11D79B346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358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/>
          <a:lstStyle/>
          <a:p>
            <a:r>
              <a:rPr lang="ru-RU" dirty="0" smtClean="0"/>
              <a:t>Презентация кабинета № 14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mtClean="0"/>
              <a:t>      </a:t>
            </a:r>
            <a:r>
              <a:rPr lang="ru-RU" dirty="0" smtClean="0"/>
              <a:t>Ответственный за кабинет </a:t>
            </a:r>
            <a:r>
              <a:rPr lang="ru-RU" smtClean="0"/>
              <a:t>: Бунькова Н.Н.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50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0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85" y="-57150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6072" cy="6962876"/>
          </a:xfrm>
        </p:spPr>
      </p:pic>
    </p:spTree>
    <p:extLst>
      <p:ext uri="{BB962C8B-B14F-4D97-AF65-F5344CB8AC3E}">
        <p14:creationId xmlns:p14="http://schemas.microsoft.com/office/powerpoint/2010/main" val="149802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995529"/>
          </a:xfrm>
        </p:spPr>
      </p:pic>
    </p:spTree>
    <p:extLst>
      <p:ext uri="{BB962C8B-B14F-4D97-AF65-F5344CB8AC3E}">
        <p14:creationId xmlns:p14="http://schemas.microsoft.com/office/powerpoint/2010/main" val="68145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9155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</p:spPr>
      </p:pic>
    </p:spTree>
    <p:extLst>
      <p:ext uri="{BB962C8B-B14F-4D97-AF65-F5344CB8AC3E}">
        <p14:creationId xmlns:p14="http://schemas.microsoft.com/office/powerpoint/2010/main" val="148498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23"/>
            <a:ext cx="9144000" cy="6847077"/>
          </a:xfrm>
        </p:spPr>
      </p:pic>
    </p:spTree>
    <p:extLst>
      <p:ext uri="{BB962C8B-B14F-4D97-AF65-F5344CB8AC3E}">
        <p14:creationId xmlns:p14="http://schemas.microsoft.com/office/powerpoint/2010/main" val="19122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0"/>
            <a:ext cx="9211733" cy="7175549"/>
          </a:xfrm>
        </p:spPr>
      </p:pic>
    </p:spTree>
    <p:extLst>
      <p:ext uri="{BB962C8B-B14F-4D97-AF65-F5344CB8AC3E}">
        <p14:creationId xmlns:p14="http://schemas.microsoft.com/office/powerpoint/2010/main" val="327666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0"/>
            <a:ext cx="4608512" cy="6858000"/>
          </a:xfrm>
        </p:spPr>
      </p:pic>
    </p:spTree>
    <p:extLst>
      <p:ext uri="{BB962C8B-B14F-4D97-AF65-F5344CB8AC3E}">
        <p14:creationId xmlns:p14="http://schemas.microsoft.com/office/powerpoint/2010/main" val="132872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12</Words>
  <Application>Microsoft Office PowerPoint</Application>
  <PresentationFormat>Экран (4:3)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кабинета № 14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бунькова</dc:creator>
  <cp:lastModifiedBy>бунькова </cp:lastModifiedBy>
  <cp:revision>5</cp:revision>
  <dcterms:created xsi:type="dcterms:W3CDTF">2015-01-12T09:52:15Z</dcterms:created>
  <dcterms:modified xsi:type="dcterms:W3CDTF">2015-01-13T04:54:06Z</dcterms:modified>
</cp:coreProperties>
</file>