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70" r:id="rId4"/>
    <p:sldId id="269" r:id="rId5"/>
    <p:sldId id="271" r:id="rId6"/>
    <p:sldId id="272" r:id="rId7"/>
    <p:sldId id="273" r:id="rId8"/>
    <p:sldId id="282" r:id="rId9"/>
    <p:sldId id="274" r:id="rId10"/>
    <p:sldId id="275" r:id="rId11"/>
    <p:sldId id="276" r:id="rId12"/>
    <p:sldId id="277" r:id="rId13"/>
    <p:sldId id="281" r:id="rId14"/>
    <p:sldId id="278" r:id="rId15"/>
    <p:sldId id="280" r:id="rId16"/>
    <p:sldId id="265" r:id="rId17"/>
    <p:sldId id="257" r:id="rId18"/>
    <p:sldId id="258" r:id="rId19"/>
    <p:sldId id="283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357321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48680"/>
            <a:ext cx="7854696" cy="4432456"/>
          </a:xfrm>
        </p:spPr>
        <p:txBody>
          <a:bodyPr/>
          <a:lstStyle/>
          <a:p>
            <a:pPr algn="ctr"/>
            <a:endParaRPr lang="ru-RU" dirty="0"/>
          </a:p>
          <a:p>
            <a:pPr algn="ctr"/>
            <a:r>
              <a:rPr lang="ru-RU" dirty="0" smtClean="0"/>
              <a:t>МОУ «</a:t>
            </a:r>
            <a:r>
              <a:rPr lang="ru-RU" dirty="0" err="1" smtClean="0"/>
              <a:t>Деевская</a:t>
            </a:r>
            <a:r>
              <a:rPr lang="ru-RU" dirty="0" smtClean="0"/>
              <a:t> средняя</a:t>
            </a:r>
          </a:p>
          <a:p>
            <a:pPr algn="ctr"/>
            <a:r>
              <a:rPr lang="ru-RU" dirty="0"/>
              <a:t>о</a:t>
            </a:r>
            <a:r>
              <a:rPr lang="ru-RU" dirty="0" smtClean="0"/>
              <a:t>бщеобразовательная школа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Отчет  о работе волонтерского отряда</a:t>
            </a:r>
          </a:p>
          <a:p>
            <a:pPr algn="ctr"/>
            <a:r>
              <a:rPr lang="ru-RU" dirty="0" smtClean="0"/>
              <a:t>за 2014 – 2015 учебный год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Куратор: Петрова  Марина Михайловна</a:t>
            </a:r>
          </a:p>
          <a:p>
            <a:pPr algn="l"/>
            <a:r>
              <a:rPr lang="ru-RU" dirty="0"/>
              <a:t> </a:t>
            </a:r>
            <a:r>
              <a:rPr lang="ru-RU" dirty="0" smtClean="0"/>
              <a:t>               Командир: Бельских Вероника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Учебные курсы и семинары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/>
              <a:t>Курс по программе дополнительного образования «Первичная профилактика ВИЧ – инфекции среди молодёжи</a:t>
            </a:r>
            <a:r>
              <a:rPr lang="ru-RU" dirty="0" smtClean="0"/>
              <a:t>», на базе центра  г</a:t>
            </a:r>
            <a:r>
              <a:rPr lang="ru-RU" dirty="0" smtClean="0"/>
              <a:t>. Ирбит </a:t>
            </a:r>
            <a:r>
              <a:rPr lang="ru-RU" dirty="0" smtClean="0"/>
              <a:t>(куратор)</a:t>
            </a:r>
          </a:p>
          <a:p>
            <a:pPr algn="just"/>
            <a:r>
              <a:rPr lang="ru-RU" dirty="0" smtClean="0"/>
              <a:t>Обучающий семинар «Инновационные технологии подготовки добровольцев и формирования волонтерских отрядов в сфере профилактики асоциальных явлений среди молодежи». (волонтеры  отряда)</a:t>
            </a:r>
          </a:p>
          <a:p>
            <a:pPr algn="just"/>
            <a:r>
              <a:rPr lang="ru-RU" dirty="0"/>
              <a:t>Учебный курс «Организация волонтёрского движения в образовательном учреждении</a:t>
            </a:r>
            <a:r>
              <a:rPr lang="ru-RU" dirty="0" smtClean="0"/>
              <a:t>». </a:t>
            </a:r>
            <a:endParaRPr lang="ru-RU" dirty="0" smtClean="0"/>
          </a:p>
          <a:p>
            <a:pPr algn="just">
              <a:buNone/>
            </a:pPr>
            <a:r>
              <a:rPr lang="ru-RU" dirty="0" smtClean="0"/>
              <a:t> </a:t>
            </a:r>
            <a:r>
              <a:rPr lang="ru-RU" dirty="0" smtClean="0"/>
              <a:t>   г</a:t>
            </a:r>
            <a:r>
              <a:rPr lang="ru-RU" dirty="0" smtClean="0"/>
              <a:t>. Екатеринбург</a:t>
            </a:r>
            <a:r>
              <a:rPr lang="ru-RU" dirty="0" smtClean="0"/>
              <a:t>.(</a:t>
            </a:r>
            <a:r>
              <a:rPr lang="ru-RU" dirty="0"/>
              <a:t>куратор)</a:t>
            </a:r>
          </a:p>
        </p:txBody>
      </p:sp>
    </p:spTree>
    <p:extLst>
      <p:ext uri="{BB962C8B-B14F-4D97-AF65-F5344CB8AC3E}">
        <p14:creationId xmlns="" xmlns:p14="http://schemas.microsoft.com/office/powerpoint/2010/main" val="135577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Учебные </a:t>
            </a:r>
            <a:r>
              <a:rPr lang="ru-RU" sz="4000" dirty="0"/>
              <a:t>курсы и </a:t>
            </a:r>
            <a:r>
              <a:rPr lang="ru-RU" sz="4000" dirty="0" smtClean="0"/>
              <a:t>семинары</a:t>
            </a:r>
            <a:br>
              <a:rPr lang="ru-RU" sz="4000" dirty="0" smtClean="0"/>
            </a:br>
            <a:r>
              <a:rPr lang="ru-RU" sz="3600" dirty="0"/>
              <a:t>Обучающий </a:t>
            </a:r>
            <a:r>
              <a:rPr lang="ru-RU" sz="3600" dirty="0" smtClean="0"/>
              <a:t>семинар на базе оздоровительного лагеря «Факел»</a:t>
            </a:r>
            <a:endParaRPr lang="ru-RU" sz="4000" dirty="0"/>
          </a:p>
        </p:txBody>
      </p:sp>
      <p:pic>
        <p:nvPicPr>
          <p:cNvPr id="5" name="Picture 2" descr="C:\Users\user\Desktop\GlBH4l-K7K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2132856"/>
            <a:ext cx="4104456" cy="3456384"/>
          </a:xfrm>
          <a:prstGeom prst="rect">
            <a:avLst/>
          </a:prstGeom>
          <a:noFill/>
        </p:spPr>
      </p:pic>
      <p:pic>
        <p:nvPicPr>
          <p:cNvPr id="9" name="Picture 2" descr="C:\Users\user\Desktop\3oaZe7crH_k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07904" y="2348880"/>
            <a:ext cx="4896544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22598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/>
          <a:lstStyle/>
          <a:p>
            <a:pPr algn="ctr"/>
            <a:r>
              <a:rPr lang="ru-RU" dirty="0" smtClean="0"/>
              <a:t>Участие в акциях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Муниципальная  благотворительная акция «Доброе сердце</a:t>
            </a:r>
            <a:r>
              <a:rPr lang="ru-RU" sz="3200" dirty="0" smtClean="0"/>
              <a:t>»(сбор средств на лечение детям)</a:t>
            </a:r>
          </a:p>
          <a:p>
            <a:r>
              <a:rPr lang="ru-RU" sz="3200" dirty="0"/>
              <a:t>Участие во Всероссийской </a:t>
            </a:r>
            <a:r>
              <a:rPr lang="ru-RU" sz="3200" b="1" dirty="0"/>
              <a:t> </a:t>
            </a:r>
            <a:r>
              <a:rPr lang="ru-RU" sz="3200" dirty="0"/>
              <a:t>антинаркотической акции «Сообщи, где торгуют </a:t>
            </a:r>
            <a:r>
              <a:rPr lang="ru-RU" sz="3200" dirty="0" smtClean="0"/>
              <a:t>смертью»</a:t>
            </a:r>
          </a:p>
          <a:p>
            <a:r>
              <a:rPr lang="ru-RU" sz="3200" dirty="0"/>
              <a:t>Общешкольная акция к дню борьбы со СПИДом.</a:t>
            </a:r>
          </a:p>
        </p:txBody>
      </p:sp>
    </p:spTree>
    <p:extLst>
      <p:ext uri="{BB962C8B-B14F-4D97-AF65-F5344CB8AC3E}">
        <p14:creationId xmlns="" xmlns:p14="http://schemas.microsoft.com/office/powerpoint/2010/main" val="17534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800" dirty="0" smtClean="0"/>
              <a:t>Муниципальная  </a:t>
            </a:r>
            <a:r>
              <a:rPr lang="ru-RU" sz="2800" dirty="0"/>
              <a:t>благотворительная акция «Доброе сердце»(сбор средств на лечение детям)</a:t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4" name="Picture 2" descr="C:\Users\Пользователь\Desktop\Волонтёры\акция\GEDC086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Пользователь\Desktop\Волонтёры\акция\GEDC08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64" y="1700808"/>
            <a:ext cx="3024337" cy="28351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E:\акция\GEDC08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501008"/>
            <a:ext cx="361828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2669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</a:t>
            </a:r>
            <a:r>
              <a:rPr lang="ru-RU" dirty="0" smtClean="0"/>
              <a:t>онкурсы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/>
              <a:t>Муниципальный конкурс видеороликов на тему «Здоровый образ жизни</a:t>
            </a:r>
            <a:r>
              <a:rPr lang="ru-RU" sz="3200" dirty="0" smtClean="0"/>
              <a:t>».</a:t>
            </a:r>
          </a:p>
          <a:p>
            <a:r>
              <a:rPr lang="ru-RU" sz="3200" dirty="0" smtClean="0"/>
              <a:t>Общешкольный конкурс </a:t>
            </a:r>
            <a:r>
              <a:rPr lang="ru-RU" sz="3200" dirty="0"/>
              <a:t>рисунков на тему «Вредные привычки</a:t>
            </a:r>
            <a:r>
              <a:rPr lang="ru-RU" sz="3200" dirty="0" smtClean="0"/>
              <a:t>»</a:t>
            </a:r>
          </a:p>
          <a:p>
            <a:r>
              <a:rPr lang="ru-RU" sz="3200" dirty="0"/>
              <a:t>Общешкольный к</a:t>
            </a:r>
            <a:r>
              <a:rPr lang="ru-RU" sz="3200" dirty="0" smtClean="0"/>
              <a:t>онкурс плакатов на </a:t>
            </a:r>
            <a:r>
              <a:rPr lang="ru-RU" sz="3200" dirty="0"/>
              <a:t>тему </a:t>
            </a:r>
            <a:r>
              <a:rPr lang="ru-RU" sz="3200" dirty="0" smtClean="0"/>
              <a:t>«Мы за здоровый образ жизни»</a:t>
            </a:r>
          </a:p>
          <a:p>
            <a:r>
              <a:rPr lang="ru-RU" sz="3200" dirty="0"/>
              <a:t>Общешкольный </a:t>
            </a:r>
            <a:r>
              <a:rPr lang="ru-RU" sz="3200" dirty="0" smtClean="0"/>
              <a:t>конкурс листовок к дню борьбы со СПИДом.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6903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pPr algn="ctr"/>
            <a:r>
              <a:rPr lang="ru-RU" dirty="0"/>
              <a:t>Наглядная агитация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r>
              <a:rPr lang="ru-RU" dirty="0"/>
              <a:t>Наглядная агитация (буклеты) по теме «Что такое ВИЧ – инфекция</a:t>
            </a:r>
            <a:r>
              <a:rPr lang="ru-RU" dirty="0" smtClean="0"/>
              <a:t>»</a:t>
            </a:r>
          </a:p>
          <a:p>
            <a:r>
              <a:rPr lang="ru-RU" dirty="0"/>
              <a:t>Выпуск листовок к всемирному дню борьбы с </a:t>
            </a:r>
            <a:r>
              <a:rPr lang="ru-RU" dirty="0" smtClean="0"/>
              <a:t>туберкулёзом</a:t>
            </a:r>
          </a:p>
          <a:p>
            <a:endParaRPr lang="ru-RU" dirty="0"/>
          </a:p>
        </p:txBody>
      </p:sp>
      <p:pic>
        <p:nvPicPr>
          <p:cNvPr id="4" name="Рисунок 3" descr="C:\Documents and Settings\user\Рабочий стол\рабочий стол(3)\Новая папка (7 класс)\SAM_55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996952"/>
            <a:ext cx="40324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482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Общественная деятельность</a:t>
            </a:r>
            <a:br>
              <a:rPr lang="ru-RU" dirty="0" smtClean="0"/>
            </a:br>
            <a:r>
              <a:rPr lang="ru-RU" sz="4400" dirty="0" smtClean="0"/>
              <a:t>(субботник)</a:t>
            </a:r>
            <a:endParaRPr lang="ru-RU" sz="4400" dirty="0"/>
          </a:p>
        </p:txBody>
      </p:sp>
      <p:pic>
        <p:nvPicPr>
          <p:cNvPr id="3074" name="Picture 2" descr="C:\Users\Пользователь\Desktop\внеклассная работа\ролик\P10006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28800"/>
            <a:ext cx="3240359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Пользователь\Desktop\внеклассная работа\ролик\P10006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959" y="2420888"/>
            <a:ext cx="3312368" cy="32403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Пользователь\Desktop\внеклассная работа\ролик\P10006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20633"/>
            <a:ext cx="3024337" cy="2895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6951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Общественная деятельность</a:t>
            </a:r>
            <a:br>
              <a:rPr lang="ru-RU" dirty="0"/>
            </a:br>
            <a:r>
              <a:rPr lang="ru-RU" sz="4400" dirty="0" smtClean="0"/>
              <a:t>(шефство над ветеранами)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user\Desktop\d18DYIG3sz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2128712"/>
            <a:ext cx="587957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dirty="0"/>
              <a:t>Мы за здоровый образ жизни</a:t>
            </a:r>
          </a:p>
        </p:txBody>
      </p:sp>
      <p:pic>
        <p:nvPicPr>
          <p:cNvPr id="5" name="Picture 2" descr="C:\Users\Пользователь\Desktop\внеклассная работа\ролик\P1010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2" y="1357299"/>
            <a:ext cx="3643338" cy="2786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-4GHDCPuq5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285860"/>
            <a:ext cx="3009900" cy="2938472"/>
          </a:xfrm>
          <a:prstGeom prst="rect">
            <a:avLst/>
          </a:prstGeom>
          <a:noFill/>
        </p:spPr>
      </p:pic>
      <p:pic>
        <p:nvPicPr>
          <p:cNvPr id="6" name="Picture 2" descr="C:\Users\user\Desktop\EDjB7d4ptK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3500438"/>
            <a:ext cx="4146254" cy="29380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 новыми силами в новый учебный год (1 сентября 2015г.)</a:t>
            </a:r>
            <a:endParaRPr lang="ru-RU" dirty="0"/>
          </a:p>
        </p:txBody>
      </p:sp>
      <p:pic>
        <p:nvPicPr>
          <p:cNvPr id="2050" name="Picture 2" descr="C:\Users\user\Desktop\odVncT-lwRQ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43050"/>
            <a:ext cx="5429287" cy="4857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Волонтерский отряд «Мы»</a:t>
            </a:r>
            <a:endParaRPr lang="ru-RU" dirty="0"/>
          </a:p>
        </p:txBody>
      </p:sp>
      <p:pic>
        <p:nvPicPr>
          <p:cNvPr id="4" name="Picture 2" descr="C:\Users\user\Desktop\Kgx9JEXKq5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1640" y="2132856"/>
            <a:ext cx="6768752" cy="3888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4251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1600200"/>
            <a:ext cx="663418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Спасибо  за   внимание!</a:t>
            </a:r>
            <a:r>
              <a:rPr lang="ru-RU" sz="4400" b="1" dirty="0" smtClean="0">
                <a:solidFill>
                  <a:srgbClr val="FF0000"/>
                </a:solidFill>
              </a:rPr>
              <a:t> Будьте здоровы!</a:t>
            </a:r>
            <a:endParaRPr lang="ru-RU" sz="1600" b="1" dirty="0" smtClean="0">
              <a:solidFill>
                <a:srgbClr val="FFFF00"/>
              </a:solidFill>
            </a:endParaRP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 девиз: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Вперёд, волонтёры!</a:t>
            </a:r>
          </a:p>
          <a:p>
            <a:pPr marL="0" indent="0">
              <a:buNone/>
            </a:pPr>
            <a:r>
              <a:rPr lang="ru-RU" dirty="0" smtClean="0"/>
              <a:t>В борьбе за здоровье,</a:t>
            </a:r>
          </a:p>
          <a:p>
            <a:pPr marL="0" indent="0">
              <a:buNone/>
            </a:pPr>
            <a:r>
              <a:rPr lang="ru-RU" dirty="0" smtClean="0"/>
              <a:t>За чистое небо над головою,</a:t>
            </a:r>
          </a:p>
          <a:p>
            <a:pPr marL="0" indent="0">
              <a:buNone/>
            </a:pPr>
            <a:r>
              <a:rPr lang="ru-RU" dirty="0" smtClean="0"/>
              <a:t>За светлые мысли, высокие цели,</a:t>
            </a:r>
          </a:p>
          <a:p>
            <a:pPr marL="0" indent="0">
              <a:buNone/>
            </a:pPr>
            <a:r>
              <a:rPr lang="ru-RU" dirty="0" smtClean="0"/>
              <a:t>Чтоб жизнь  интересней мы сделать сумели.</a:t>
            </a:r>
          </a:p>
          <a:p>
            <a:pPr marL="0" indent="0">
              <a:buNone/>
            </a:pPr>
            <a:r>
              <a:rPr lang="ru-RU" dirty="0" smtClean="0"/>
              <a:t>Давайте возьмёмся мы за руки  крепче,</a:t>
            </a:r>
          </a:p>
          <a:p>
            <a:pPr marL="0" indent="0">
              <a:buNone/>
            </a:pPr>
            <a:r>
              <a:rPr lang="ru-RU" dirty="0" smtClean="0"/>
              <a:t>И общие цели покажутся легче.</a:t>
            </a:r>
          </a:p>
          <a:p>
            <a:pPr marL="0" indent="0">
              <a:buNone/>
            </a:pPr>
            <a:r>
              <a:rPr lang="ru-RU" dirty="0" smtClean="0"/>
              <a:t>Мы – поколенье красивых и умных!</a:t>
            </a:r>
          </a:p>
          <a:p>
            <a:pPr marL="0" indent="0">
              <a:buNone/>
            </a:pPr>
            <a:r>
              <a:rPr lang="ru-RU" dirty="0" smtClean="0"/>
              <a:t>И мы призываем быть в жизни разумным!!!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4901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6896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chemeClr val="tx1"/>
                </a:solidFill>
              </a:rPr>
              <a:t>Цель работы: </a:t>
            </a:r>
            <a:br>
              <a:rPr lang="ru-RU" sz="31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1. Оказать позитивное влияние на сверстников при выборе ими жизненных ценностей.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2. Развитие волонтерского движения в школе, формирование позитивных установок учащихся на добровольческую деятельность.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399656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Задачи: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Показать преимущества здорового образа жизни на личном примере.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Пропагандировать ЗОЖ  (тематические выступления, тренинги, конкурсы, акции и др.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Формировать сплоченный деятельный коллектив волонтеров.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000" dirty="0" smtClean="0"/>
              <a:t>Возродить идею шефства, как средства распространения волонтерского движения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210147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Беседы и классные часы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Беседа «Осторожно  - туберкулез»(1-4 класс)</a:t>
            </a:r>
          </a:p>
          <a:p>
            <a:r>
              <a:rPr lang="ru-RU" dirty="0"/>
              <a:t>Беседа </a:t>
            </a:r>
            <a:r>
              <a:rPr lang="ru-RU" dirty="0" smtClean="0"/>
              <a:t>«Знать, чтобы жить»(5-7 </a:t>
            </a:r>
            <a:r>
              <a:rPr lang="ru-RU" dirty="0"/>
              <a:t>класс</a:t>
            </a:r>
            <a:r>
              <a:rPr lang="ru-RU" dirty="0" smtClean="0"/>
              <a:t>)</a:t>
            </a:r>
          </a:p>
          <a:p>
            <a:r>
              <a:rPr lang="ru-RU" dirty="0"/>
              <a:t>Беседа </a:t>
            </a:r>
            <a:r>
              <a:rPr lang="ru-RU" dirty="0" smtClean="0"/>
              <a:t>«Что я знаю о туберкулезе»(8 – 11 класс)</a:t>
            </a:r>
          </a:p>
          <a:p>
            <a:r>
              <a:rPr lang="ru-RU" dirty="0" smtClean="0"/>
              <a:t>Классный час «Механизмы, пути передачи ВИЧ и их профилактика» (9 – 11 класс)</a:t>
            </a:r>
          </a:p>
          <a:p>
            <a:r>
              <a:rPr lang="ru-RU" dirty="0" smtClean="0"/>
              <a:t>Тренинг «Что я </a:t>
            </a:r>
            <a:r>
              <a:rPr lang="ru-RU" dirty="0"/>
              <a:t>знаю </a:t>
            </a:r>
            <a:r>
              <a:rPr lang="ru-RU" dirty="0" smtClean="0"/>
              <a:t>о ВИЧ –инфекции» (8 класс</a:t>
            </a:r>
            <a:r>
              <a:rPr lang="ru-RU" dirty="0"/>
              <a:t>)</a:t>
            </a:r>
          </a:p>
          <a:p>
            <a:r>
              <a:rPr lang="ru-RU" dirty="0"/>
              <a:t>Классный час на тему «Алкоголь и подросток</a:t>
            </a:r>
            <a:r>
              <a:rPr lang="ru-RU" dirty="0" smtClean="0"/>
              <a:t>» </a:t>
            </a:r>
            <a:r>
              <a:rPr lang="ru-RU" dirty="0" smtClean="0"/>
              <a:t>(</a:t>
            </a:r>
            <a:r>
              <a:rPr lang="ru-RU" dirty="0"/>
              <a:t>8 класс</a:t>
            </a:r>
            <a:r>
              <a:rPr lang="ru-RU" dirty="0" smtClean="0"/>
              <a:t>)</a:t>
            </a:r>
          </a:p>
          <a:p>
            <a:r>
              <a:rPr lang="ru-RU" dirty="0" smtClean="0"/>
              <a:t>Беседы о вредных привычках (1 – 11 класс)</a:t>
            </a:r>
            <a:endParaRPr lang="ru-RU" dirty="0"/>
          </a:p>
          <a:p>
            <a:r>
              <a:rPr lang="ru-RU" dirty="0"/>
              <a:t>Беседа с родителями </a:t>
            </a:r>
            <a:r>
              <a:rPr lang="ru-RU" dirty="0" smtClean="0"/>
              <a:t> на общешкольном собрании о </a:t>
            </a:r>
            <a:r>
              <a:rPr lang="ru-RU" dirty="0"/>
              <a:t>профилактике ВИЧ </a:t>
            </a:r>
            <a:r>
              <a:rPr lang="ru-RU" dirty="0" smtClean="0"/>
              <a:t>– инфекции</a:t>
            </a:r>
          </a:p>
          <a:p>
            <a:r>
              <a:rPr lang="ru-RU" dirty="0"/>
              <a:t>Беседа с родителями о профилактике туберкулёза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1317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Беседы и классные часы</a:t>
            </a:r>
            <a:r>
              <a:rPr lang="ru-RU" sz="3200" dirty="0" smtClean="0"/>
              <a:t>:</a:t>
            </a:r>
            <a:br>
              <a:rPr lang="ru-RU" sz="3200" dirty="0" smtClean="0"/>
            </a:br>
            <a:r>
              <a:rPr lang="ru-RU" sz="3200" dirty="0" smtClean="0">
                <a:solidFill>
                  <a:schemeClr val="tx1"/>
                </a:solidFill>
              </a:rPr>
              <a:t>(2, 3 класс)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Объект 3" descr="C:\Documents and Settings\user\Рабочий стол\8 кл\SAM_552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340769"/>
            <a:ext cx="4608512" cy="34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рабочий стол(3)\Новая папка (7 класс)\SAM_552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12976"/>
            <a:ext cx="410445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237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Беседы и классные часы</a:t>
            </a:r>
            <a:r>
              <a:rPr lang="ru-RU" sz="3600" dirty="0"/>
              <a:t>:</a:t>
            </a:r>
            <a:br>
              <a:rPr lang="ru-RU" sz="3600" dirty="0"/>
            </a:br>
            <a:r>
              <a:rPr lang="ru-RU" sz="3600" dirty="0" smtClean="0">
                <a:solidFill>
                  <a:schemeClr val="tx1"/>
                </a:solidFill>
              </a:rPr>
              <a:t>(7, 10 -11 </a:t>
            </a:r>
            <a:r>
              <a:rPr lang="ru-RU" sz="3600" dirty="0">
                <a:solidFill>
                  <a:schemeClr val="tx1"/>
                </a:solidFill>
              </a:rPr>
              <a:t>класс)</a:t>
            </a:r>
            <a:endParaRPr lang="ru-RU" sz="3600" dirty="0"/>
          </a:p>
        </p:txBody>
      </p:sp>
      <p:pic>
        <p:nvPicPr>
          <p:cNvPr id="4" name="Объект 3" descr="C:\Documents and Settings\user\Рабочий стол\рабочий стол(4)\нет курениюа (4)\IMG_228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132855"/>
            <a:ext cx="3960439" cy="3744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user\Рабочий стол\рабочий стол(3)\Новая папка (7 класс)\SAM_552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132856"/>
            <a:ext cx="3816424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856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dirty="0">
                <a:solidFill>
                  <a:schemeClr val="tx1"/>
                </a:solidFill>
              </a:rPr>
              <a:t>Беседы и классные часы</a:t>
            </a:r>
            <a:r>
              <a:rPr lang="ru-RU" sz="5400" dirty="0"/>
              <a:t>:</a:t>
            </a:r>
            <a:br>
              <a:rPr lang="ru-RU" sz="5400" dirty="0"/>
            </a:br>
            <a:r>
              <a:rPr lang="ru-RU" sz="5400" dirty="0" smtClean="0">
                <a:solidFill>
                  <a:schemeClr val="tx1"/>
                </a:solidFill>
              </a:rPr>
              <a:t>(</a:t>
            </a:r>
            <a:r>
              <a:rPr lang="ru-RU" sz="5400" dirty="0">
                <a:solidFill>
                  <a:schemeClr val="tx1"/>
                </a:solidFill>
              </a:rPr>
              <a:t>8</a:t>
            </a:r>
            <a:r>
              <a:rPr lang="ru-RU" sz="5400" dirty="0" smtClean="0">
                <a:solidFill>
                  <a:schemeClr val="tx1"/>
                </a:solidFill>
              </a:rPr>
              <a:t> </a:t>
            </a:r>
            <a:r>
              <a:rPr lang="ru-RU" sz="5400" dirty="0">
                <a:solidFill>
                  <a:schemeClr val="tx1"/>
                </a:solidFill>
              </a:rPr>
              <a:t>класс)</a:t>
            </a:r>
            <a:endParaRPr lang="ru-RU" dirty="0"/>
          </a:p>
        </p:txBody>
      </p:sp>
      <p:pic>
        <p:nvPicPr>
          <p:cNvPr id="4" name="Объект 3" descr="C:\Documents and Settings\user\Рабочий стол\день трезвости(2)\P101097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8656" y="1989354"/>
            <a:ext cx="5706687" cy="4281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58552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Анкетирование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Анкетирование на тему «Алкоголь и подросток</a:t>
            </a:r>
            <a:r>
              <a:rPr lang="ru-RU" sz="3200" dirty="0" smtClean="0"/>
              <a:t>».</a:t>
            </a:r>
            <a:r>
              <a:rPr lang="ru-RU" sz="3200" dirty="0"/>
              <a:t> </a:t>
            </a:r>
            <a:r>
              <a:rPr lang="ru-RU" sz="3200" dirty="0" smtClean="0"/>
              <a:t>(</a:t>
            </a:r>
            <a:r>
              <a:rPr lang="ru-RU" sz="3200" dirty="0" smtClean="0"/>
              <a:t>7– </a:t>
            </a:r>
            <a:r>
              <a:rPr lang="ru-RU" sz="3200" dirty="0"/>
              <a:t>11 </a:t>
            </a:r>
            <a:r>
              <a:rPr lang="ru-RU" sz="3200" dirty="0" smtClean="0"/>
              <a:t>класс</a:t>
            </a:r>
            <a:r>
              <a:rPr lang="ru-RU" sz="3200" dirty="0"/>
              <a:t> </a:t>
            </a:r>
            <a:r>
              <a:rPr lang="ru-RU" sz="3200" dirty="0" smtClean="0"/>
              <a:t>)</a:t>
            </a:r>
          </a:p>
          <a:p>
            <a:pPr algn="just"/>
            <a:r>
              <a:rPr lang="ru-RU" sz="3200" dirty="0"/>
              <a:t>Участие в региональном анкетировании населения Свердловской области по профилактике ВИЧ – </a:t>
            </a:r>
            <a:r>
              <a:rPr lang="ru-RU" sz="3200" dirty="0" smtClean="0"/>
              <a:t>инфекции (8 </a:t>
            </a:r>
            <a:r>
              <a:rPr lang="ru-RU" sz="3200" dirty="0"/>
              <a:t>– 11 класс, родители, </a:t>
            </a:r>
            <a:r>
              <a:rPr lang="ru-RU" sz="3200" dirty="0" smtClean="0"/>
              <a:t>педагоги)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34612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208</TotalTime>
  <Words>489</Words>
  <Application>Microsoft Office PowerPoint</Application>
  <PresentationFormat>Экран (4:3)</PresentationFormat>
  <Paragraphs>69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 </vt:lpstr>
      <vt:lpstr>Волонтерский отряд «Мы»</vt:lpstr>
      <vt:lpstr>Наш девиз:</vt:lpstr>
      <vt:lpstr>Цель работы:  1. Оказать позитивное влияние на сверстников при выборе ими жизненных ценностей. 2. Развитие волонтерского движения в школе, формирование позитивных установок учащихся на добровольческую деятельность.</vt:lpstr>
      <vt:lpstr>Беседы и классные часы:</vt:lpstr>
      <vt:lpstr>Беседы и классные часы: (2, 3 класс)</vt:lpstr>
      <vt:lpstr>Беседы и классные часы: (7, 10 -11 класс)</vt:lpstr>
      <vt:lpstr>Беседы и классные часы: (8 класс)</vt:lpstr>
      <vt:lpstr>Анкетирование</vt:lpstr>
      <vt:lpstr>   Учебные курсы и семинары</vt:lpstr>
      <vt:lpstr>  Учебные курсы и семинары Обучающий семинар на базе оздоровительного лагеря «Факел»</vt:lpstr>
      <vt:lpstr>Участие в акциях</vt:lpstr>
      <vt:lpstr>  Муниципальная  благотворительная акция «Доброе сердце»(сбор средств на лечение детям) </vt:lpstr>
      <vt:lpstr>Конкурсы</vt:lpstr>
      <vt:lpstr>Наглядная агитация</vt:lpstr>
      <vt:lpstr>Общественная деятельность (субботник)</vt:lpstr>
      <vt:lpstr>Общественная деятельность (шефство над ветеранами)</vt:lpstr>
      <vt:lpstr>Мы за здоровый образ жизни</vt:lpstr>
      <vt:lpstr>С новыми силами в новый учебный год (1 сентября 2015г.)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user</dc:creator>
  <cp:lastModifiedBy>user</cp:lastModifiedBy>
  <cp:revision>25</cp:revision>
  <dcterms:created xsi:type="dcterms:W3CDTF">2015-10-10T11:45:06Z</dcterms:created>
  <dcterms:modified xsi:type="dcterms:W3CDTF">2015-10-13T04:47:13Z</dcterms:modified>
</cp:coreProperties>
</file>