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302" r:id="rId2"/>
    <p:sldId id="257" r:id="rId3"/>
    <p:sldId id="303" r:id="rId4"/>
    <p:sldId id="260" r:id="rId5"/>
    <p:sldId id="276" r:id="rId6"/>
    <p:sldId id="277" r:id="rId7"/>
    <p:sldId id="286" r:id="rId8"/>
    <p:sldId id="301" r:id="rId9"/>
    <p:sldId id="285" r:id="rId10"/>
    <p:sldId id="284" r:id="rId11"/>
    <p:sldId id="278" r:id="rId12"/>
    <p:sldId id="287" r:id="rId13"/>
    <p:sldId id="320" r:id="rId14"/>
    <p:sldId id="256" r:id="rId15"/>
    <p:sldId id="336" r:id="rId16"/>
    <p:sldId id="322" r:id="rId17"/>
    <p:sldId id="337" r:id="rId18"/>
    <p:sldId id="323" r:id="rId19"/>
    <p:sldId id="312" r:id="rId20"/>
    <p:sldId id="333" r:id="rId21"/>
    <p:sldId id="305" r:id="rId22"/>
    <p:sldId id="345" r:id="rId23"/>
    <p:sldId id="346" r:id="rId24"/>
    <p:sldId id="347" r:id="rId25"/>
    <p:sldId id="349" r:id="rId26"/>
    <p:sldId id="259" r:id="rId27"/>
    <p:sldId id="341" r:id="rId28"/>
    <p:sldId id="291" r:id="rId29"/>
    <p:sldId id="306" r:id="rId30"/>
    <p:sldId id="335" r:id="rId31"/>
    <p:sldId id="304" r:id="rId32"/>
    <p:sldId id="340" r:id="rId33"/>
    <p:sldId id="288" r:id="rId34"/>
    <p:sldId id="352" r:id="rId35"/>
    <p:sldId id="353" r:id="rId36"/>
    <p:sldId id="325" r:id="rId37"/>
    <p:sldId id="339" r:id="rId38"/>
    <p:sldId id="309" r:id="rId39"/>
    <p:sldId id="294" r:id="rId40"/>
    <p:sldId id="324" r:id="rId41"/>
    <p:sldId id="308" r:id="rId42"/>
    <p:sldId id="343" r:id="rId43"/>
    <p:sldId id="334" r:id="rId44"/>
    <p:sldId id="307" r:id="rId45"/>
    <p:sldId id="321" r:id="rId46"/>
    <p:sldId id="328" r:id="rId47"/>
    <p:sldId id="318" r:id="rId48"/>
    <p:sldId id="331" r:id="rId49"/>
    <p:sldId id="319" r:id="rId50"/>
    <p:sldId id="330" r:id="rId51"/>
    <p:sldId id="342" r:id="rId52"/>
    <p:sldId id="292" r:id="rId53"/>
    <p:sldId id="265" r:id="rId54"/>
    <p:sldId id="271" r:id="rId55"/>
    <p:sldId id="329" r:id="rId56"/>
    <p:sldId id="275" r:id="rId57"/>
    <p:sldId id="274" r:id="rId58"/>
    <p:sldId id="332" r:id="rId59"/>
    <p:sldId id="297" r:id="rId60"/>
    <p:sldId id="273" r:id="rId61"/>
    <p:sldId id="272" r:id="rId62"/>
    <p:sldId id="314" r:id="rId63"/>
    <p:sldId id="338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58C6"/>
    <a:srgbClr val="CC3399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62" autoAdjust="0"/>
  </p:normalViewPr>
  <p:slideViewPr>
    <p:cSldViewPr>
      <p:cViewPr varScale="1">
        <p:scale>
          <a:sx n="97" d="100"/>
          <a:sy n="97" d="100"/>
        </p:scale>
        <p:origin x="-19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Лист1!$A$1:$A$3</c:f>
              <c:strCache>
                <c:ptCount val="3"/>
                <c:pt idx="0">
                  <c:v>2013г</c:v>
                </c:pt>
                <c:pt idx="1">
                  <c:v>2014г.</c:v>
                </c:pt>
                <c:pt idx="2">
                  <c:v>2015г.</c:v>
                </c:pt>
              </c:strCache>
            </c:strRef>
          </c:cat>
          <c:val>
            <c:numRef>
              <c:f>Лист1!$B$1:$B$3</c:f>
              <c:numCache>
                <c:formatCode>0%</c:formatCode>
                <c:ptCount val="3"/>
                <c:pt idx="0">
                  <c:v>0.5</c:v>
                </c:pt>
                <c:pt idx="1">
                  <c:v>0.4</c:v>
                </c:pt>
                <c:pt idx="2">
                  <c:v>0.43000000000000038</c:v>
                </c:pt>
              </c:numCache>
            </c:numRef>
          </c:val>
        </c:ser>
        <c:shape val="cylinder"/>
        <c:axId val="152008576"/>
        <c:axId val="151773568"/>
        <c:axId val="0"/>
      </c:bar3DChart>
      <c:catAx>
        <c:axId val="152008576"/>
        <c:scaling>
          <c:orientation val="minMax"/>
        </c:scaling>
        <c:axPos val="b"/>
        <c:tickLblPos val="nextTo"/>
        <c:crossAx val="151773568"/>
        <c:crosses val="autoZero"/>
        <c:auto val="1"/>
        <c:lblAlgn val="ctr"/>
        <c:lblOffset val="100"/>
      </c:catAx>
      <c:valAx>
        <c:axId val="151773568"/>
        <c:scaling>
          <c:orientation val="minMax"/>
        </c:scaling>
        <c:axPos val="l"/>
        <c:majorGridlines/>
        <c:numFmt formatCode="0%" sourceLinked="1"/>
        <c:tickLblPos val="nextTo"/>
        <c:crossAx val="152008576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tx>
        <c:rich>
          <a:bodyPr/>
          <a:lstStyle/>
          <a:p>
            <a:pPr>
              <a:defRPr/>
            </a:pPr>
            <a:r>
              <a:rPr lang="ru-RU" dirty="0"/>
              <a:t>Качество </a:t>
            </a:r>
            <a:r>
              <a:rPr lang="ru-RU" dirty="0" err="1"/>
              <a:t>обученности</a:t>
            </a:r>
            <a:endParaRPr lang="ru-RU"/>
          </a:p>
        </c:rich>
      </c:tx>
      <c:layout>
        <c:manualLayout>
          <c:xMode val="edge"/>
          <c:yMode val="edge"/>
          <c:x val="0.14795144356955417"/>
          <c:y val="4.6296296296296502E-3"/>
        </c:manualLayout>
      </c:layout>
    </c:title>
    <c:view3D>
      <c:rotX val="30"/>
      <c:perspective val="30"/>
    </c:view3D>
    <c:plotArea>
      <c:layout/>
      <c:pie3DChart>
        <c:varyColors val="1"/>
        <c:dLbls>
          <c:showCatName val="1"/>
          <c:showPercent val="1"/>
        </c:dLbls>
      </c:pie3DChart>
      <c:spPr>
        <a:noFill/>
        <a:ln w="25400">
          <a:noFill/>
        </a:ln>
      </c:spPr>
    </c:plotArea>
    <c:plotVisOnly val="1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6707549923647112E-2"/>
          <c:y val="7.5810758972273531E-2"/>
          <c:w val="0.83695956440569785"/>
          <c:h val="0.80179036710805762"/>
        </c:manualLayout>
      </c:layout>
      <c:pie3DChart>
        <c:varyColors val="1"/>
        <c:ser>
          <c:idx val="0"/>
          <c:order val="0"/>
          <c:dLbls>
            <c:showCatName val="1"/>
            <c:showPercent val="1"/>
            <c:showLeaderLines val="1"/>
          </c:dLbls>
          <c:cat>
            <c:strRef>
              <c:f>Лист1!$A$1:$A$3</c:f>
              <c:strCache>
                <c:ptCount val="3"/>
                <c:pt idx="0">
                  <c:v>успевающие</c:v>
                </c:pt>
                <c:pt idx="1">
                  <c:v>отличники</c:v>
                </c:pt>
                <c:pt idx="2">
                  <c:v>ударники</c:v>
                </c:pt>
              </c:strCache>
            </c:str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116</c:v>
                </c:pt>
                <c:pt idx="1">
                  <c:v>12</c:v>
                </c:pt>
                <c:pt idx="2">
                  <c:v>40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Лист1!$A$1:$A$2</c:f>
              <c:strCache>
                <c:ptCount val="2"/>
                <c:pt idx="0">
                  <c:v>Количество учителей</c:v>
                </c:pt>
                <c:pt idx="1">
                  <c:v>Средний возраст </c:v>
                </c:pt>
              </c:strCache>
            </c:strRef>
          </c:cat>
          <c:val>
            <c:numRef>
              <c:f>Лист1!$B$1:$B$2</c:f>
              <c:numCache>
                <c:formatCode>General</c:formatCode>
                <c:ptCount val="2"/>
                <c:pt idx="0">
                  <c:v>20</c:v>
                </c:pt>
                <c:pt idx="1">
                  <c:v>45</c:v>
                </c:pt>
              </c:numCache>
            </c:numRef>
          </c:val>
        </c:ser>
        <c:shape val="cylinder"/>
        <c:axId val="152558592"/>
        <c:axId val="152564480"/>
        <c:axId val="0"/>
      </c:bar3DChart>
      <c:catAx>
        <c:axId val="152558592"/>
        <c:scaling>
          <c:orientation val="minMax"/>
        </c:scaling>
        <c:axPos val="b"/>
        <c:tickLblPos val="nextTo"/>
        <c:crossAx val="152564480"/>
        <c:crosses val="autoZero"/>
        <c:auto val="1"/>
        <c:lblAlgn val="ctr"/>
        <c:lblOffset val="100"/>
      </c:catAx>
      <c:valAx>
        <c:axId val="152564480"/>
        <c:scaling>
          <c:orientation val="minMax"/>
        </c:scaling>
        <c:axPos val="l"/>
        <c:majorGridlines/>
        <c:numFmt formatCode="General" sourceLinked="1"/>
        <c:tickLblPos val="nextTo"/>
        <c:crossAx val="152558592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Лист1!$A$1</c:f>
              <c:strCache>
                <c:ptCount val="1"/>
                <c:pt idx="0">
                  <c:v>Количество учителей</c:v>
                </c:pt>
              </c:strCache>
            </c:strRef>
          </c:tx>
          <c:dLbls>
            <c:showVal val="1"/>
          </c:dLbls>
          <c:val>
            <c:numRef>
              <c:f>Лист1!$B$1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Лист1!$A$2</c:f>
              <c:strCache>
                <c:ptCount val="1"/>
                <c:pt idx="0">
                  <c:v>Высшее образование</c:v>
                </c:pt>
              </c:strCache>
            </c:strRef>
          </c:tx>
          <c:dLbls>
            <c:showVal val="1"/>
          </c:dLbls>
          <c:val>
            <c:numRef>
              <c:f>Лист1!$B$2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2"/>
          <c:order val="2"/>
          <c:tx>
            <c:strRef>
              <c:f>Лист1!$A$3</c:f>
              <c:strCache>
                <c:ptCount val="1"/>
                <c:pt idx="0">
                  <c:v>Учеба в Вузе</c:v>
                </c:pt>
              </c:strCache>
            </c:strRef>
          </c:tx>
          <c:dLbls>
            <c:showVal val="1"/>
          </c:dLbls>
          <c:val>
            <c:numRef>
              <c:f>Лист1!$B$3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hape val="cylinder"/>
        <c:axId val="152691072"/>
        <c:axId val="152692608"/>
        <c:axId val="0"/>
      </c:bar3DChart>
      <c:catAx>
        <c:axId val="152691072"/>
        <c:scaling>
          <c:orientation val="minMax"/>
        </c:scaling>
        <c:axPos val="b"/>
        <c:tickLblPos val="nextTo"/>
        <c:crossAx val="152692608"/>
        <c:crosses val="autoZero"/>
        <c:auto val="1"/>
        <c:lblAlgn val="ctr"/>
        <c:lblOffset val="100"/>
      </c:catAx>
      <c:valAx>
        <c:axId val="152692608"/>
        <c:scaling>
          <c:orientation val="minMax"/>
        </c:scaling>
        <c:axPos val="l"/>
        <c:majorGridlines/>
        <c:numFmt formatCode="General" sourceLinked="1"/>
        <c:tickLblPos val="nextTo"/>
        <c:crossAx val="152691072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E0920E-E62B-4017-8EC8-AD5CB5F30ADB}" type="doc">
      <dgm:prSet loTypeId="urn:microsoft.com/office/officeart/2005/8/layout/radial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9BF40B6-8FB0-4AC3-B721-0061A3EB2EA2}">
      <dgm:prSet phldrT="[Текст]"/>
      <dgm:spPr>
        <a:solidFill>
          <a:srgbClr val="FF00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Имидж</a:t>
          </a:r>
        </a:p>
        <a:p>
          <a:r>
            <a:rPr lang="ru-RU" b="1" dirty="0" smtClean="0">
              <a:solidFill>
                <a:schemeClr val="tx1"/>
              </a:solidFill>
            </a:rPr>
            <a:t>МОУ «</a:t>
          </a:r>
          <a:r>
            <a:rPr lang="ru-RU" b="1" dirty="0" err="1" smtClean="0">
              <a:solidFill>
                <a:schemeClr val="tx1"/>
              </a:solidFill>
            </a:rPr>
            <a:t>Деевская</a:t>
          </a:r>
          <a:r>
            <a:rPr lang="ru-RU" b="1" dirty="0" smtClean="0">
              <a:solidFill>
                <a:schemeClr val="tx1"/>
              </a:solidFill>
            </a:rPr>
            <a:t> СОШ»</a:t>
          </a:r>
          <a:endParaRPr lang="ru-RU" b="1" dirty="0">
            <a:solidFill>
              <a:schemeClr val="tx1"/>
            </a:solidFill>
          </a:endParaRPr>
        </a:p>
      </dgm:t>
    </dgm:pt>
    <dgm:pt modelId="{EDA72049-3932-452D-962B-869C7992BF20}" type="parTrans" cxnId="{FBEFC6D7-649E-4753-91D5-FFA04B3F1AF3}">
      <dgm:prSet/>
      <dgm:spPr/>
      <dgm:t>
        <a:bodyPr/>
        <a:lstStyle/>
        <a:p>
          <a:endParaRPr lang="ru-RU"/>
        </a:p>
      </dgm:t>
    </dgm:pt>
    <dgm:pt modelId="{609B9DF1-E4E2-453B-9023-3AD1B744D3FF}" type="sibTrans" cxnId="{FBEFC6D7-649E-4753-91D5-FFA04B3F1AF3}">
      <dgm:prSet/>
      <dgm:spPr/>
      <dgm:t>
        <a:bodyPr/>
        <a:lstStyle/>
        <a:p>
          <a:endParaRPr lang="ru-RU"/>
        </a:p>
      </dgm:t>
    </dgm:pt>
    <dgm:pt modelId="{DCDA5599-19A5-4E57-AFC0-15C4D7498191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БЛОК </a:t>
          </a:r>
          <a:r>
            <a:rPr lang="en-US" sz="1800" b="1" dirty="0" smtClean="0">
              <a:solidFill>
                <a:schemeClr val="tx1"/>
              </a:solidFill>
            </a:rPr>
            <a:t>VIII</a:t>
          </a:r>
          <a:endParaRPr lang="ru-RU" sz="1800" b="1" dirty="0">
            <a:solidFill>
              <a:schemeClr val="tx1"/>
            </a:solidFill>
          </a:endParaRPr>
        </a:p>
      </dgm:t>
    </dgm:pt>
    <dgm:pt modelId="{280E8679-ABA8-40F5-A670-C6AB5757EC86}" type="parTrans" cxnId="{8B6CC38E-F51B-45D4-B789-B95BFD63C04C}">
      <dgm:prSet/>
      <dgm:spPr/>
      <dgm:t>
        <a:bodyPr/>
        <a:lstStyle/>
        <a:p>
          <a:endParaRPr lang="ru-RU"/>
        </a:p>
      </dgm:t>
    </dgm:pt>
    <dgm:pt modelId="{2AD4971C-FFDA-412A-874C-6B9F5C6F6A7B}" type="sibTrans" cxnId="{8B6CC38E-F51B-45D4-B789-B95BFD63C04C}">
      <dgm:prSet/>
      <dgm:spPr/>
      <dgm:t>
        <a:bodyPr/>
        <a:lstStyle/>
        <a:p>
          <a:endParaRPr lang="ru-RU"/>
        </a:p>
      </dgm:t>
    </dgm:pt>
    <dgm:pt modelId="{B5EE4009-7CFC-49EA-A06A-FAC4FC5E44AA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БЛОК </a:t>
          </a:r>
          <a:r>
            <a:rPr lang="en-US" sz="1600" b="1" dirty="0" smtClean="0">
              <a:solidFill>
                <a:schemeClr val="tx1"/>
              </a:solidFill>
            </a:rPr>
            <a:t>I</a:t>
          </a:r>
          <a:endParaRPr lang="ru-RU" sz="1600" b="1" dirty="0">
            <a:solidFill>
              <a:schemeClr val="tx1"/>
            </a:solidFill>
          </a:endParaRPr>
        </a:p>
      </dgm:t>
    </dgm:pt>
    <dgm:pt modelId="{06E3CF95-2CBB-4CE9-BDEA-C048961306EB}" type="parTrans" cxnId="{6FE7E425-3F34-4379-A419-09E12E2E926E}">
      <dgm:prSet/>
      <dgm:spPr/>
      <dgm:t>
        <a:bodyPr/>
        <a:lstStyle/>
        <a:p>
          <a:endParaRPr lang="ru-RU"/>
        </a:p>
      </dgm:t>
    </dgm:pt>
    <dgm:pt modelId="{92EFF965-354A-43FD-B0DA-F27983322246}" type="sibTrans" cxnId="{6FE7E425-3F34-4379-A419-09E12E2E926E}">
      <dgm:prSet/>
      <dgm:spPr/>
      <dgm:t>
        <a:bodyPr/>
        <a:lstStyle/>
        <a:p>
          <a:endParaRPr lang="ru-RU"/>
        </a:p>
      </dgm:t>
    </dgm:pt>
    <dgm:pt modelId="{D1B710F0-4EDD-4CD5-B677-C044AF9D056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БЛОК </a:t>
          </a:r>
          <a:r>
            <a:rPr lang="en-US" sz="1600" b="1" dirty="0" smtClean="0">
              <a:solidFill>
                <a:schemeClr val="tx1"/>
              </a:solidFill>
            </a:rPr>
            <a:t> II</a:t>
          </a:r>
          <a:endParaRPr lang="ru-RU" sz="1600" b="1" dirty="0">
            <a:solidFill>
              <a:schemeClr val="tx1"/>
            </a:solidFill>
          </a:endParaRPr>
        </a:p>
      </dgm:t>
    </dgm:pt>
    <dgm:pt modelId="{AA9E2C02-826B-4AD8-BFD2-E6D973B41060}" type="parTrans" cxnId="{D517BC82-DBB7-4B1E-B580-5B80FE2CF83C}">
      <dgm:prSet/>
      <dgm:spPr/>
      <dgm:t>
        <a:bodyPr/>
        <a:lstStyle/>
        <a:p>
          <a:endParaRPr lang="ru-RU"/>
        </a:p>
      </dgm:t>
    </dgm:pt>
    <dgm:pt modelId="{98B1B42D-058A-4A3E-A08F-B830DFB5322B}" type="sibTrans" cxnId="{D517BC82-DBB7-4B1E-B580-5B80FE2CF83C}">
      <dgm:prSet/>
      <dgm:spPr/>
      <dgm:t>
        <a:bodyPr/>
        <a:lstStyle/>
        <a:p>
          <a:endParaRPr lang="ru-RU"/>
        </a:p>
      </dgm:t>
    </dgm:pt>
    <dgm:pt modelId="{C627DAE7-8A4B-4CD8-9BB3-441EA8B73E6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БЛОК </a:t>
          </a:r>
          <a:r>
            <a:rPr lang="en-US" sz="1600" b="1" dirty="0" smtClean="0">
              <a:solidFill>
                <a:schemeClr val="tx1"/>
              </a:solidFill>
            </a:rPr>
            <a:t>III</a:t>
          </a:r>
          <a:endParaRPr lang="ru-RU" sz="1600" b="1" dirty="0">
            <a:solidFill>
              <a:schemeClr val="tx1"/>
            </a:solidFill>
          </a:endParaRPr>
        </a:p>
      </dgm:t>
    </dgm:pt>
    <dgm:pt modelId="{FB7313D1-EE19-4068-A9EB-A02CDA5A0A5B}" type="parTrans" cxnId="{189CF696-8C47-4D11-9147-BD574C5F0134}">
      <dgm:prSet/>
      <dgm:spPr/>
      <dgm:t>
        <a:bodyPr/>
        <a:lstStyle/>
        <a:p>
          <a:endParaRPr lang="ru-RU"/>
        </a:p>
      </dgm:t>
    </dgm:pt>
    <dgm:pt modelId="{8E221B30-959D-4E55-8448-169EC0F97DB0}" type="sibTrans" cxnId="{189CF696-8C47-4D11-9147-BD574C5F0134}">
      <dgm:prSet/>
      <dgm:spPr/>
      <dgm:t>
        <a:bodyPr/>
        <a:lstStyle/>
        <a:p>
          <a:endParaRPr lang="ru-RU"/>
        </a:p>
      </dgm:t>
    </dgm:pt>
    <dgm:pt modelId="{4BC3CC30-B965-4095-9E39-7169C80AD9A3}">
      <dgm:prSet custT="1"/>
      <dgm:spPr>
        <a:solidFill>
          <a:srgbClr val="FFFF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БЛОК </a:t>
          </a:r>
          <a:r>
            <a:rPr lang="en-US" sz="1600" b="1" dirty="0" smtClean="0">
              <a:solidFill>
                <a:schemeClr val="tx1"/>
              </a:solidFill>
            </a:rPr>
            <a:t>IV</a:t>
          </a:r>
          <a:endParaRPr lang="ru-RU" sz="1600" b="1" dirty="0">
            <a:solidFill>
              <a:schemeClr val="tx1"/>
            </a:solidFill>
          </a:endParaRPr>
        </a:p>
      </dgm:t>
    </dgm:pt>
    <dgm:pt modelId="{4CDCEB9C-07E1-41B1-BE72-667C83FB6FB9}" type="parTrans" cxnId="{A07D5892-62EA-4B89-84E5-80EA4155025D}">
      <dgm:prSet/>
      <dgm:spPr/>
      <dgm:t>
        <a:bodyPr/>
        <a:lstStyle/>
        <a:p>
          <a:endParaRPr lang="ru-RU"/>
        </a:p>
      </dgm:t>
    </dgm:pt>
    <dgm:pt modelId="{E14DB3F4-777F-4287-8A73-F41FEFA558E6}" type="sibTrans" cxnId="{A07D5892-62EA-4B89-84E5-80EA4155025D}">
      <dgm:prSet/>
      <dgm:spPr/>
      <dgm:t>
        <a:bodyPr/>
        <a:lstStyle/>
        <a:p>
          <a:endParaRPr lang="ru-RU"/>
        </a:p>
      </dgm:t>
    </dgm:pt>
    <dgm:pt modelId="{AC7F0D0B-4C4D-453B-849F-F2EAA75DE117}">
      <dgm:prSet custT="1"/>
      <dgm:spPr>
        <a:solidFill>
          <a:srgbClr val="FFC0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БЛОК </a:t>
          </a:r>
          <a:r>
            <a:rPr lang="en-US" sz="1600" b="1" dirty="0" smtClean="0">
              <a:solidFill>
                <a:schemeClr val="tx1"/>
              </a:solidFill>
            </a:rPr>
            <a:t>V</a:t>
          </a:r>
          <a:endParaRPr lang="ru-RU" sz="1600" b="1" dirty="0" smtClean="0">
            <a:solidFill>
              <a:schemeClr val="tx1"/>
            </a:solidFill>
          </a:endParaRPr>
        </a:p>
      </dgm:t>
    </dgm:pt>
    <dgm:pt modelId="{EA5955A5-88C4-435C-BADB-CF2941B8470D}" type="parTrans" cxnId="{937BCE82-80B1-4983-9D23-BEF24E602847}">
      <dgm:prSet/>
      <dgm:spPr/>
      <dgm:t>
        <a:bodyPr/>
        <a:lstStyle/>
        <a:p>
          <a:endParaRPr lang="ru-RU"/>
        </a:p>
      </dgm:t>
    </dgm:pt>
    <dgm:pt modelId="{866CFBD2-27DA-4965-AB79-9204B44B836E}" type="sibTrans" cxnId="{937BCE82-80B1-4983-9D23-BEF24E602847}">
      <dgm:prSet/>
      <dgm:spPr/>
      <dgm:t>
        <a:bodyPr/>
        <a:lstStyle/>
        <a:p>
          <a:endParaRPr lang="ru-RU"/>
        </a:p>
      </dgm:t>
    </dgm:pt>
    <dgm:pt modelId="{F3818F5D-A0E3-4C6A-9A44-D8993970887C}">
      <dgm:prSet custT="1"/>
      <dgm:spPr>
        <a:solidFill>
          <a:schemeClr val="accent3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БЛОК</a:t>
          </a:r>
          <a:r>
            <a:rPr lang="ru-RU" sz="1600" b="1" baseline="0" dirty="0" smtClean="0">
              <a:solidFill>
                <a:schemeClr val="tx1"/>
              </a:solidFill>
            </a:rPr>
            <a:t> </a:t>
          </a:r>
          <a:r>
            <a:rPr lang="en-US" sz="1600" b="1" baseline="0" dirty="0" smtClean="0">
              <a:solidFill>
                <a:schemeClr val="tx1"/>
              </a:solidFill>
            </a:rPr>
            <a:t>VI</a:t>
          </a:r>
          <a:endParaRPr lang="ru-RU" sz="1600" b="1" dirty="0" smtClean="0">
            <a:solidFill>
              <a:schemeClr val="tx1"/>
            </a:solidFill>
          </a:endParaRPr>
        </a:p>
      </dgm:t>
    </dgm:pt>
    <dgm:pt modelId="{3ACDEFEC-C4D4-4A13-AFC0-C9A29836C9CB}" type="parTrans" cxnId="{880FCD01-1A9F-431E-9515-9F6949661B4D}">
      <dgm:prSet/>
      <dgm:spPr/>
      <dgm:t>
        <a:bodyPr/>
        <a:lstStyle/>
        <a:p>
          <a:endParaRPr lang="ru-RU"/>
        </a:p>
      </dgm:t>
    </dgm:pt>
    <dgm:pt modelId="{B894DEC1-B0AE-492F-A4F3-FD0A9BD4EFFF}" type="sibTrans" cxnId="{880FCD01-1A9F-431E-9515-9F6949661B4D}">
      <dgm:prSet/>
      <dgm:spPr/>
      <dgm:t>
        <a:bodyPr/>
        <a:lstStyle/>
        <a:p>
          <a:endParaRPr lang="ru-RU"/>
        </a:p>
      </dgm:t>
    </dgm:pt>
    <dgm:pt modelId="{BF4C209A-3FF5-43AE-B2D9-FF2E4E62DC09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БЛОК </a:t>
          </a:r>
          <a:r>
            <a:rPr lang="en-US" b="1" dirty="0" smtClean="0">
              <a:solidFill>
                <a:schemeClr val="tx1"/>
              </a:solidFill>
            </a:rPr>
            <a:t>VII</a:t>
          </a:r>
          <a:endParaRPr lang="ru-RU" b="1" dirty="0" smtClean="0">
            <a:solidFill>
              <a:schemeClr val="tx1"/>
            </a:solidFill>
          </a:endParaRPr>
        </a:p>
      </dgm:t>
    </dgm:pt>
    <dgm:pt modelId="{02E65625-1736-4A12-9455-855AD6AD1BCF}" type="parTrans" cxnId="{1FD89308-3EA4-413C-960B-964BC2F17D24}">
      <dgm:prSet/>
      <dgm:spPr/>
      <dgm:t>
        <a:bodyPr/>
        <a:lstStyle/>
        <a:p>
          <a:endParaRPr lang="ru-RU"/>
        </a:p>
      </dgm:t>
    </dgm:pt>
    <dgm:pt modelId="{E689FCE0-F4EF-4EA5-990A-71DDD8CE9E71}" type="sibTrans" cxnId="{1FD89308-3EA4-413C-960B-964BC2F17D24}">
      <dgm:prSet/>
      <dgm:spPr/>
      <dgm:t>
        <a:bodyPr/>
        <a:lstStyle/>
        <a:p>
          <a:endParaRPr lang="ru-RU"/>
        </a:p>
      </dgm:t>
    </dgm:pt>
    <dgm:pt modelId="{51AF7446-6CC5-4BF2-B753-BB2E767DFB6D}" type="pres">
      <dgm:prSet presAssocID="{34E0920E-E62B-4017-8EC8-AD5CB5F30AD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AE0989-394A-483B-952A-F9614F5C5D67}" type="pres">
      <dgm:prSet presAssocID="{49BF40B6-8FB0-4AC3-B721-0061A3EB2EA2}" presName="centerShape" presStyleLbl="node0" presStyleIdx="0" presStyleCnt="1" custScaleX="148058" custScaleY="121713"/>
      <dgm:spPr/>
      <dgm:t>
        <a:bodyPr/>
        <a:lstStyle/>
        <a:p>
          <a:endParaRPr lang="ru-RU"/>
        </a:p>
      </dgm:t>
    </dgm:pt>
    <dgm:pt modelId="{06DAC0CA-7FFB-4057-B777-747773018D7A}" type="pres">
      <dgm:prSet presAssocID="{280E8679-ABA8-40F5-A670-C6AB5757EC86}" presName="parTrans" presStyleLbl="sibTrans2D1" presStyleIdx="0" presStyleCnt="8"/>
      <dgm:spPr/>
      <dgm:t>
        <a:bodyPr/>
        <a:lstStyle/>
        <a:p>
          <a:endParaRPr lang="ru-RU"/>
        </a:p>
      </dgm:t>
    </dgm:pt>
    <dgm:pt modelId="{D1F1E377-D452-426D-B7C2-23954C13F77D}" type="pres">
      <dgm:prSet presAssocID="{280E8679-ABA8-40F5-A670-C6AB5757EC86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4CF58D61-A9FD-491A-B672-D0EAE0371CFC}" type="pres">
      <dgm:prSet presAssocID="{DCDA5599-19A5-4E57-AFC0-15C4D7498191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0959B-6BCC-499B-8406-0BFAD3D1D6F9}" type="pres">
      <dgm:prSet presAssocID="{06E3CF95-2CBB-4CE9-BDEA-C048961306EB}" presName="parTrans" presStyleLbl="sibTrans2D1" presStyleIdx="1" presStyleCnt="8"/>
      <dgm:spPr/>
      <dgm:t>
        <a:bodyPr/>
        <a:lstStyle/>
        <a:p>
          <a:endParaRPr lang="ru-RU"/>
        </a:p>
      </dgm:t>
    </dgm:pt>
    <dgm:pt modelId="{5D3A3A54-97FA-47FB-A44A-8EFC1CCB14AB}" type="pres">
      <dgm:prSet presAssocID="{06E3CF95-2CBB-4CE9-BDEA-C048961306EB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1613EA8A-CE91-4CF4-9159-1661425AB102}" type="pres">
      <dgm:prSet presAssocID="{B5EE4009-7CFC-49EA-A06A-FAC4FC5E44AA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7C90D-8C3D-4F38-83CA-64F7693EEB38}" type="pres">
      <dgm:prSet presAssocID="{AA9E2C02-826B-4AD8-BFD2-E6D973B41060}" presName="parTrans" presStyleLbl="sibTrans2D1" presStyleIdx="2" presStyleCnt="8"/>
      <dgm:spPr/>
      <dgm:t>
        <a:bodyPr/>
        <a:lstStyle/>
        <a:p>
          <a:endParaRPr lang="ru-RU"/>
        </a:p>
      </dgm:t>
    </dgm:pt>
    <dgm:pt modelId="{C4DCF992-8C1D-4818-842B-0333438231FE}" type="pres">
      <dgm:prSet presAssocID="{AA9E2C02-826B-4AD8-BFD2-E6D973B41060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AE6E5723-9E47-474F-8136-DF0C88D840B2}" type="pres">
      <dgm:prSet presAssocID="{D1B710F0-4EDD-4CD5-B677-C044AF9D056A}" presName="node" presStyleLbl="node1" presStyleIdx="2" presStyleCnt="8" custRadScaleRad="100157" custRadScaleInc="-17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6D42DA-56ED-4E35-9480-BC2339A024A3}" type="pres">
      <dgm:prSet presAssocID="{FB7313D1-EE19-4068-A9EB-A02CDA5A0A5B}" presName="parTrans" presStyleLbl="sibTrans2D1" presStyleIdx="3" presStyleCnt="8"/>
      <dgm:spPr/>
      <dgm:t>
        <a:bodyPr/>
        <a:lstStyle/>
        <a:p>
          <a:endParaRPr lang="ru-RU"/>
        </a:p>
      </dgm:t>
    </dgm:pt>
    <dgm:pt modelId="{DEE6C5A9-B792-421E-9DFA-AAF60C804B4A}" type="pres">
      <dgm:prSet presAssocID="{FB7313D1-EE19-4068-A9EB-A02CDA5A0A5B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19254277-5610-441E-B466-15548E738119}" type="pres">
      <dgm:prSet presAssocID="{C627DAE7-8A4B-4CD8-9BB3-441EA8B73E6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4F7E7-4BC5-47D4-99C3-A69502AF3D91}" type="pres">
      <dgm:prSet presAssocID="{4CDCEB9C-07E1-41B1-BE72-667C83FB6FB9}" presName="parTrans" presStyleLbl="sibTrans2D1" presStyleIdx="4" presStyleCnt="8"/>
      <dgm:spPr/>
      <dgm:t>
        <a:bodyPr/>
        <a:lstStyle/>
        <a:p>
          <a:endParaRPr lang="ru-RU"/>
        </a:p>
      </dgm:t>
    </dgm:pt>
    <dgm:pt modelId="{DE6C380A-DA4C-4676-A1CC-57F3783816DE}" type="pres">
      <dgm:prSet presAssocID="{4CDCEB9C-07E1-41B1-BE72-667C83FB6FB9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6346A377-0258-44B2-BBC1-9044BF1F0009}" type="pres">
      <dgm:prSet presAssocID="{4BC3CC30-B965-4095-9E39-7169C80AD9A3}" presName="node" presStyleLbl="node1" presStyleIdx="4" presStyleCnt="8" custRadScaleRad="99409" custRadScaleInc="7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FB2DB-D65B-4D13-9E31-9E06820F24D4}" type="pres">
      <dgm:prSet presAssocID="{EA5955A5-88C4-435C-BADB-CF2941B8470D}" presName="parTrans" presStyleLbl="sibTrans2D1" presStyleIdx="5" presStyleCnt="8"/>
      <dgm:spPr/>
      <dgm:t>
        <a:bodyPr/>
        <a:lstStyle/>
        <a:p>
          <a:endParaRPr lang="ru-RU"/>
        </a:p>
      </dgm:t>
    </dgm:pt>
    <dgm:pt modelId="{8EF34B53-0866-4FC2-8731-37ECFB4AE39D}" type="pres">
      <dgm:prSet presAssocID="{EA5955A5-88C4-435C-BADB-CF2941B8470D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FE70AD02-F336-47A3-94EF-78FBCC90E4C3}" type="pres">
      <dgm:prSet presAssocID="{AC7F0D0B-4C4D-453B-849F-F2EAA75DE117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9ACFD-7477-4604-A4B8-453948671C4F}" type="pres">
      <dgm:prSet presAssocID="{3ACDEFEC-C4D4-4A13-AFC0-C9A29836C9CB}" presName="parTrans" presStyleLbl="sibTrans2D1" presStyleIdx="6" presStyleCnt="8"/>
      <dgm:spPr/>
      <dgm:t>
        <a:bodyPr/>
        <a:lstStyle/>
        <a:p>
          <a:endParaRPr lang="ru-RU"/>
        </a:p>
      </dgm:t>
    </dgm:pt>
    <dgm:pt modelId="{C4771328-1CEE-4339-BF04-D8E7F2BE2CB0}" type="pres">
      <dgm:prSet presAssocID="{3ACDEFEC-C4D4-4A13-AFC0-C9A29836C9CB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F6B3A377-CE6D-4EA9-9684-D9018E6E8097}" type="pres">
      <dgm:prSet presAssocID="{F3818F5D-A0E3-4C6A-9A44-D8993970887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F2CCC-DA9C-4944-A30E-DCE4849635CF}" type="pres">
      <dgm:prSet presAssocID="{02E65625-1736-4A12-9455-855AD6AD1BCF}" presName="parTrans" presStyleLbl="sibTrans2D1" presStyleIdx="7" presStyleCnt="8"/>
      <dgm:spPr/>
      <dgm:t>
        <a:bodyPr/>
        <a:lstStyle/>
        <a:p>
          <a:endParaRPr lang="ru-RU"/>
        </a:p>
      </dgm:t>
    </dgm:pt>
    <dgm:pt modelId="{30D6CAB9-0051-4B80-85D5-9A089680074B}" type="pres">
      <dgm:prSet presAssocID="{02E65625-1736-4A12-9455-855AD6AD1BCF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0D3BA253-0FE0-456E-A1A6-3E1473C1A3D6}" type="pres">
      <dgm:prSet presAssocID="{BF4C209A-3FF5-43AE-B2D9-FF2E4E62DC09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60A8F4-ECFD-4AC1-9553-9F1D77EECA2D}" type="presOf" srcId="{DCDA5599-19A5-4E57-AFC0-15C4D7498191}" destId="{4CF58D61-A9FD-491A-B672-D0EAE0371CFC}" srcOrd="0" destOrd="0" presId="urn:microsoft.com/office/officeart/2005/8/layout/radial5"/>
    <dgm:cxn modelId="{FBEFC6D7-649E-4753-91D5-FFA04B3F1AF3}" srcId="{34E0920E-E62B-4017-8EC8-AD5CB5F30ADB}" destId="{49BF40B6-8FB0-4AC3-B721-0061A3EB2EA2}" srcOrd="0" destOrd="0" parTransId="{EDA72049-3932-452D-962B-869C7992BF20}" sibTransId="{609B9DF1-E4E2-453B-9023-3AD1B744D3FF}"/>
    <dgm:cxn modelId="{18267730-F90E-40E7-A4F2-A4E722A85A58}" type="presOf" srcId="{AA9E2C02-826B-4AD8-BFD2-E6D973B41060}" destId="{C4DCF992-8C1D-4818-842B-0333438231FE}" srcOrd="1" destOrd="0" presId="urn:microsoft.com/office/officeart/2005/8/layout/radial5"/>
    <dgm:cxn modelId="{F232E6D1-922B-41C7-BA5A-E01335B02C5C}" type="presOf" srcId="{3ACDEFEC-C4D4-4A13-AFC0-C9A29836C9CB}" destId="{C4771328-1CEE-4339-BF04-D8E7F2BE2CB0}" srcOrd="1" destOrd="0" presId="urn:microsoft.com/office/officeart/2005/8/layout/radial5"/>
    <dgm:cxn modelId="{24059C36-0D58-4AE8-A1C1-C6823F1C2440}" type="presOf" srcId="{49BF40B6-8FB0-4AC3-B721-0061A3EB2EA2}" destId="{DBAE0989-394A-483B-952A-F9614F5C5D67}" srcOrd="0" destOrd="0" presId="urn:microsoft.com/office/officeart/2005/8/layout/radial5"/>
    <dgm:cxn modelId="{603CF33B-6D93-46F8-8794-8D9A898C6552}" type="presOf" srcId="{BF4C209A-3FF5-43AE-B2D9-FF2E4E62DC09}" destId="{0D3BA253-0FE0-456E-A1A6-3E1473C1A3D6}" srcOrd="0" destOrd="0" presId="urn:microsoft.com/office/officeart/2005/8/layout/radial5"/>
    <dgm:cxn modelId="{5610F55C-323F-4267-AF1D-9F9934E3D793}" type="presOf" srcId="{FB7313D1-EE19-4068-A9EB-A02CDA5A0A5B}" destId="{DEE6C5A9-B792-421E-9DFA-AAF60C804B4A}" srcOrd="1" destOrd="0" presId="urn:microsoft.com/office/officeart/2005/8/layout/radial5"/>
    <dgm:cxn modelId="{F6F5D23A-3D30-4D2D-87F0-3033D9CE50C5}" type="presOf" srcId="{4BC3CC30-B965-4095-9E39-7169C80AD9A3}" destId="{6346A377-0258-44B2-BBC1-9044BF1F0009}" srcOrd="0" destOrd="0" presId="urn:microsoft.com/office/officeart/2005/8/layout/radial5"/>
    <dgm:cxn modelId="{937BCE82-80B1-4983-9D23-BEF24E602847}" srcId="{49BF40B6-8FB0-4AC3-B721-0061A3EB2EA2}" destId="{AC7F0D0B-4C4D-453B-849F-F2EAA75DE117}" srcOrd="5" destOrd="0" parTransId="{EA5955A5-88C4-435C-BADB-CF2941B8470D}" sibTransId="{866CFBD2-27DA-4965-AB79-9204B44B836E}"/>
    <dgm:cxn modelId="{8B6CC38E-F51B-45D4-B789-B95BFD63C04C}" srcId="{49BF40B6-8FB0-4AC3-B721-0061A3EB2EA2}" destId="{DCDA5599-19A5-4E57-AFC0-15C4D7498191}" srcOrd="0" destOrd="0" parTransId="{280E8679-ABA8-40F5-A670-C6AB5757EC86}" sibTransId="{2AD4971C-FFDA-412A-874C-6B9F5C6F6A7B}"/>
    <dgm:cxn modelId="{52194860-C97C-4180-88C1-2BCF840AD16B}" type="presOf" srcId="{06E3CF95-2CBB-4CE9-BDEA-C048961306EB}" destId="{27B0959B-6BCC-499B-8406-0BFAD3D1D6F9}" srcOrd="0" destOrd="0" presId="urn:microsoft.com/office/officeart/2005/8/layout/radial5"/>
    <dgm:cxn modelId="{062BD4FB-8122-4061-A49B-FAC07D61759E}" type="presOf" srcId="{4CDCEB9C-07E1-41B1-BE72-667C83FB6FB9}" destId="{DE6C380A-DA4C-4676-A1CC-57F3783816DE}" srcOrd="1" destOrd="0" presId="urn:microsoft.com/office/officeart/2005/8/layout/radial5"/>
    <dgm:cxn modelId="{B9621E34-6EBD-499E-B6BA-C15E71224899}" type="presOf" srcId="{C627DAE7-8A4B-4CD8-9BB3-441EA8B73E60}" destId="{19254277-5610-441E-B466-15548E738119}" srcOrd="0" destOrd="0" presId="urn:microsoft.com/office/officeart/2005/8/layout/radial5"/>
    <dgm:cxn modelId="{BBC9EDBE-8B61-4E9F-B042-685A16CACE35}" type="presOf" srcId="{280E8679-ABA8-40F5-A670-C6AB5757EC86}" destId="{06DAC0CA-7FFB-4057-B777-747773018D7A}" srcOrd="0" destOrd="0" presId="urn:microsoft.com/office/officeart/2005/8/layout/radial5"/>
    <dgm:cxn modelId="{D517BC82-DBB7-4B1E-B580-5B80FE2CF83C}" srcId="{49BF40B6-8FB0-4AC3-B721-0061A3EB2EA2}" destId="{D1B710F0-4EDD-4CD5-B677-C044AF9D056A}" srcOrd="2" destOrd="0" parTransId="{AA9E2C02-826B-4AD8-BFD2-E6D973B41060}" sibTransId="{98B1B42D-058A-4A3E-A08F-B830DFB5322B}"/>
    <dgm:cxn modelId="{6F384C77-E048-4C5D-9F51-D19C6BCF0A6D}" type="presOf" srcId="{02E65625-1736-4A12-9455-855AD6AD1BCF}" destId="{30D6CAB9-0051-4B80-85D5-9A089680074B}" srcOrd="1" destOrd="0" presId="urn:microsoft.com/office/officeart/2005/8/layout/radial5"/>
    <dgm:cxn modelId="{30045A4A-3B44-49ED-9705-EFD80E3F74D1}" type="presOf" srcId="{D1B710F0-4EDD-4CD5-B677-C044AF9D056A}" destId="{AE6E5723-9E47-474F-8136-DF0C88D840B2}" srcOrd="0" destOrd="0" presId="urn:microsoft.com/office/officeart/2005/8/layout/radial5"/>
    <dgm:cxn modelId="{4553E2F2-87DD-4DF8-8E03-FB8F13B6ED6F}" type="presOf" srcId="{4CDCEB9C-07E1-41B1-BE72-667C83FB6FB9}" destId="{8D54F7E7-4BC5-47D4-99C3-A69502AF3D91}" srcOrd="0" destOrd="0" presId="urn:microsoft.com/office/officeart/2005/8/layout/radial5"/>
    <dgm:cxn modelId="{9062740E-1A9C-4776-80B8-D51F94FD45B8}" type="presOf" srcId="{F3818F5D-A0E3-4C6A-9A44-D8993970887C}" destId="{F6B3A377-CE6D-4EA9-9684-D9018E6E8097}" srcOrd="0" destOrd="0" presId="urn:microsoft.com/office/officeart/2005/8/layout/radial5"/>
    <dgm:cxn modelId="{92E10BDA-8638-41DD-9821-D4A10C7727A4}" type="presOf" srcId="{EA5955A5-88C4-435C-BADB-CF2941B8470D}" destId="{F8BFB2DB-D65B-4D13-9E31-9E06820F24D4}" srcOrd="0" destOrd="0" presId="urn:microsoft.com/office/officeart/2005/8/layout/radial5"/>
    <dgm:cxn modelId="{2C0FF8D8-F3D8-4A11-89E4-17317E0DD144}" type="presOf" srcId="{AA9E2C02-826B-4AD8-BFD2-E6D973B41060}" destId="{BBD7C90D-8C3D-4F38-83CA-64F7693EEB38}" srcOrd="0" destOrd="0" presId="urn:microsoft.com/office/officeart/2005/8/layout/radial5"/>
    <dgm:cxn modelId="{7E6FC132-30D3-4FF3-81CD-1340FA6C19FA}" type="presOf" srcId="{AC7F0D0B-4C4D-453B-849F-F2EAA75DE117}" destId="{FE70AD02-F336-47A3-94EF-78FBCC90E4C3}" srcOrd="0" destOrd="0" presId="urn:microsoft.com/office/officeart/2005/8/layout/radial5"/>
    <dgm:cxn modelId="{01D12084-E370-4C07-BDD2-EA308D26ED50}" type="presOf" srcId="{06E3CF95-2CBB-4CE9-BDEA-C048961306EB}" destId="{5D3A3A54-97FA-47FB-A44A-8EFC1CCB14AB}" srcOrd="1" destOrd="0" presId="urn:microsoft.com/office/officeart/2005/8/layout/radial5"/>
    <dgm:cxn modelId="{AC16C862-C973-40B4-B919-2E82ACF8DF4E}" type="presOf" srcId="{B5EE4009-7CFC-49EA-A06A-FAC4FC5E44AA}" destId="{1613EA8A-CE91-4CF4-9159-1661425AB102}" srcOrd="0" destOrd="0" presId="urn:microsoft.com/office/officeart/2005/8/layout/radial5"/>
    <dgm:cxn modelId="{A07D5892-62EA-4B89-84E5-80EA4155025D}" srcId="{49BF40B6-8FB0-4AC3-B721-0061A3EB2EA2}" destId="{4BC3CC30-B965-4095-9E39-7169C80AD9A3}" srcOrd="4" destOrd="0" parTransId="{4CDCEB9C-07E1-41B1-BE72-667C83FB6FB9}" sibTransId="{E14DB3F4-777F-4287-8A73-F41FEFA558E6}"/>
    <dgm:cxn modelId="{2F1401A9-8D70-4AA5-B677-2D9BE43B6817}" type="presOf" srcId="{FB7313D1-EE19-4068-A9EB-A02CDA5A0A5B}" destId="{666D42DA-56ED-4E35-9480-BC2339A024A3}" srcOrd="0" destOrd="0" presId="urn:microsoft.com/office/officeart/2005/8/layout/radial5"/>
    <dgm:cxn modelId="{6FD2C003-248E-409A-BF0E-D3B3B78281BC}" type="presOf" srcId="{02E65625-1736-4A12-9455-855AD6AD1BCF}" destId="{729F2CCC-DA9C-4944-A30E-DCE4849635CF}" srcOrd="0" destOrd="0" presId="urn:microsoft.com/office/officeart/2005/8/layout/radial5"/>
    <dgm:cxn modelId="{9B496B5D-891F-49BA-AA56-D922D00AFD31}" type="presOf" srcId="{34E0920E-E62B-4017-8EC8-AD5CB5F30ADB}" destId="{51AF7446-6CC5-4BF2-B753-BB2E767DFB6D}" srcOrd="0" destOrd="0" presId="urn:microsoft.com/office/officeart/2005/8/layout/radial5"/>
    <dgm:cxn modelId="{1FD89308-3EA4-413C-960B-964BC2F17D24}" srcId="{49BF40B6-8FB0-4AC3-B721-0061A3EB2EA2}" destId="{BF4C209A-3FF5-43AE-B2D9-FF2E4E62DC09}" srcOrd="7" destOrd="0" parTransId="{02E65625-1736-4A12-9455-855AD6AD1BCF}" sibTransId="{E689FCE0-F4EF-4EA5-990A-71DDD8CE9E71}"/>
    <dgm:cxn modelId="{189CF696-8C47-4D11-9147-BD574C5F0134}" srcId="{49BF40B6-8FB0-4AC3-B721-0061A3EB2EA2}" destId="{C627DAE7-8A4B-4CD8-9BB3-441EA8B73E60}" srcOrd="3" destOrd="0" parTransId="{FB7313D1-EE19-4068-A9EB-A02CDA5A0A5B}" sibTransId="{8E221B30-959D-4E55-8448-169EC0F97DB0}"/>
    <dgm:cxn modelId="{B8757093-B8ED-497B-BA21-DA5AB46E2093}" type="presOf" srcId="{EA5955A5-88C4-435C-BADB-CF2941B8470D}" destId="{8EF34B53-0866-4FC2-8731-37ECFB4AE39D}" srcOrd="1" destOrd="0" presId="urn:microsoft.com/office/officeart/2005/8/layout/radial5"/>
    <dgm:cxn modelId="{6FE7E425-3F34-4379-A419-09E12E2E926E}" srcId="{49BF40B6-8FB0-4AC3-B721-0061A3EB2EA2}" destId="{B5EE4009-7CFC-49EA-A06A-FAC4FC5E44AA}" srcOrd="1" destOrd="0" parTransId="{06E3CF95-2CBB-4CE9-BDEA-C048961306EB}" sibTransId="{92EFF965-354A-43FD-B0DA-F27983322246}"/>
    <dgm:cxn modelId="{E8745AFD-1BAC-4923-9F56-7491512714BE}" type="presOf" srcId="{280E8679-ABA8-40F5-A670-C6AB5757EC86}" destId="{D1F1E377-D452-426D-B7C2-23954C13F77D}" srcOrd="1" destOrd="0" presId="urn:microsoft.com/office/officeart/2005/8/layout/radial5"/>
    <dgm:cxn modelId="{880FCD01-1A9F-431E-9515-9F6949661B4D}" srcId="{49BF40B6-8FB0-4AC3-B721-0061A3EB2EA2}" destId="{F3818F5D-A0E3-4C6A-9A44-D8993970887C}" srcOrd="6" destOrd="0" parTransId="{3ACDEFEC-C4D4-4A13-AFC0-C9A29836C9CB}" sibTransId="{B894DEC1-B0AE-492F-A4F3-FD0A9BD4EFFF}"/>
    <dgm:cxn modelId="{79F8F408-BB97-4086-AB43-350E657D4841}" type="presOf" srcId="{3ACDEFEC-C4D4-4A13-AFC0-C9A29836C9CB}" destId="{9989ACFD-7477-4604-A4B8-453948671C4F}" srcOrd="0" destOrd="0" presId="urn:microsoft.com/office/officeart/2005/8/layout/radial5"/>
    <dgm:cxn modelId="{449D6839-7F25-4930-87A2-EB0A61030AA3}" type="presParOf" srcId="{51AF7446-6CC5-4BF2-B753-BB2E767DFB6D}" destId="{DBAE0989-394A-483B-952A-F9614F5C5D67}" srcOrd="0" destOrd="0" presId="urn:microsoft.com/office/officeart/2005/8/layout/radial5"/>
    <dgm:cxn modelId="{2324CEEE-50E8-4ACB-932D-DA95AC44F8A4}" type="presParOf" srcId="{51AF7446-6CC5-4BF2-B753-BB2E767DFB6D}" destId="{06DAC0CA-7FFB-4057-B777-747773018D7A}" srcOrd="1" destOrd="0" presId="urn:microsoft.com/office/officeart/2005/8/layout/radial5"/>
    <dgm:cxn modelId="{29AE51C9-6192-4680-B1E7-A4C9EA3D5AE0}" type="presParOf" srcId="{06DAC0CA-7FFB-4057-B777-747773018D7A}" destId="{D1F1E377-D452-426D-B7C2-23954C13F77D}" srcOrd="0" destOrd="0" presId="urn:microsoft.com/office/officeart/2005/8/layout/radial5"/>
    <dgm:cxn modelId="{EF5205CB-88A8-46DB-B4D9-37D04579FA43}" type="presParOf" srcId="{51AF7446-6CC5-4BF2-B753-BB2E767DFB6D}" destId="{4CF58D61-A9FD-491A-B672-D0EAE0371CFC}" srcOrd="2" destOrd="0" presId="urn:microsoft.com/office/officeart/2005/8/layout/radial5"/>
    <dgm:cxn modelId="{A4DEF0AF-05E0-4FA8-A313-B43E9AA4FE0E}" type="presParOf" srcId="{51AF7446-6CC5-4BF2-B753-BB2E767DFB6D}" destId="{27B0959B-6BCC-499B-8406-0BFAD3D1D6F9}" srcOrd="3" destOrd="0" presId="urn:microsoft.com/office/officeart/2005/8/layout/radial5"/>
    <dgm:cxn modelId="{F6CFBB16-8ACF-4A79-8EAF-E214228F3EEB}" type="presParOf" srcId="{27B0959B-6BCC-499B-8406-0BFAD3D1D6F9}" destId="{5D3A3A54-97FA-47FB-A44A-8EFC1CCB14AB}" srcOrd="0" destOrd="0" presId="urn:microsoft.com/office/officeart/2005/8/layout/radial5"/>
    <dgm:cxn modelId="{CCD58055-52EC-465E-9B20-04036270D47E}" type="presParOf" srcId="{51AF7446-6CC5-4BF2-B753-BB2E767DFB6D}" destId="{1613EA8A-CE91-4CF4-9159-1661425AB102}" srcOrd="4" destOrd="0" presId="urn:microsoft.com/office/officeart/2005/8/layout/radial5"/>
    <dgm:cxn modelId="{9EC55BF2-9777-48EF-AB6A-E9FEFC4E5C8F}" type="presParOf" srcId="{51AF7446-6CC5-4BF2-B753-BB2E767DFB6D}" destId="{BBD7C90D-8C3D-4F38-83CA-64F7693EEB38}" srcOrd="5" destOrd="0" presId="urn:microsoft.com/office/officeart/2005/8/layout/radial5"/>
    <dgm:cxn modelId="{7626AF0B-7C50-45BF-A84A-822301723E13}" type="presParOf" srcId="{BBD7C90D-8C3D-4F38-83CA-64F7693EEB38}" destId="{C4DCF992-8C1D-4818-842B-0333438231FE}" srcOrd="0" destOrd="0" presId="urn:microsoft.com/office/officeart/2005/8/layout/radial5"/>
    <dgm:cxn modelId="{032C05B3-192C-43CE-9602-738C9D56AC21}" type="presParOf" srcId="{51AF7446-6CC5-4BF2-B753-BB2E767DFB6D}" destId="{AE6E5723-9E47-474F-8136-DF0C88D840B2}" srcOrd="6" destOrd="0" presId="urn:microsoft.com/office/officeart/2005/8/layout/radial5"/>
    <dgm:cxn modelId="{4125FAB6-7115-4900-B3D5-79EC30DFBD5E}" type="presParOf" srcId="{51AF7446-6CC5-4BF2-B753-BB2E767DFB6D}" destId="{666D42DA-56ED-4E35-9480-BC2339A024A3}" srcOrd="7" destOrd="0" presId="urn:microsoft.com/office/officeart/2005/8/layout/radial5"/>
    <dgm:cxn modelId="{7DEFA67C-76C1-4E59-8FEA-DD63BE32CA2E}" type="presParOf" srcId="{666D42DA-56ED-4E35-9480-BC2339A024A3}" destId="{DEE6C5A9-B792-421E-9DFA-AAF60C804B4A}" srcOrd="0" destOrd="0" presId="urn:microsoft.com/office/officeart/2005/8/layout/radial5"/>
    <dgm:cxn modelId="{234A27B8-41CE-453F-A628-43EA81B2C008}" type="presParOf" srcId="{51AF7446-6CC5-4BF2-B753-BB2E767DFB6D}" destId="{19254277-5610-441E-B466-15548E738119}" srcOrd="8" destOrd="0" presId="urn:microsoft.com/office/officeart/2005/8/layout/radial5"/>
    <dgm:cxn modelId="{3576F4FA-59A1-411C-B666-8F81938A71CC}" type="presParOf" srcId="{51AF7446-6CC5-4BF2-B753-BB2E767DFB6D}" destId="{8D54F7E7-4BC5-47D4-99C3-A69502AF3D91}" srcOrd="9" destOrd="0" presId="urn:microsoft.com/office/officeart/2005/8/layout/radial5"/>
    <dgm:cxn modelId="{5483A29A-807A-4AE3-9C3B-DBD3C3F7C2DF}" type="presParOf" srcId="{8D54F7E7-4BC5-47D4-99C3-A69502AF3D91}" destId="{DE6C380A-DA4C-4676-A1CC-57F3783816DE}" srcOrd="0" destOrd="0" presId="urn:microsoft.com/office/officeart/2005/8/layout/radial5"/>
    <dgm:cxn modelId="{6B9BC6D3-53ED-484C-8D01-10788C634E0B}" type="presParOf" srcId="{51AF7446-6CC5-4BF2-B753-BB2E767DFB6D}" destId="{6346A377-0258-44B2-BBC1-9044BF1F0009}" srcOrd="10" destOrd="0" presId="urn:microsoft.com/office/officeart/2005/8/layout/radial5"/>
    <dgm:cxn modelId="{07992096-17B9-4D45-A88C-C2B41A8FBA53}" type="presParOf" srcId="{51AF7446-6CC5-4BF2-B753-BB2E767DFB6D}" destId="{F8BFB2DB-D65B-4D13-9E31-9E06820F24D4}" srcOrd="11" destOrd="0" presId="urn:microsoft.com/office/officeart/2005/8/layout/radial5"/>
    <dgm:cxn modelId="{1B922E17-1863-4DAD-ABEB-5AD3D1A1961D}" type="presParOf" srcId="{F8BFB2DB-D65B-4D13-9E31-9E06820F24D4}" destId="{8EF34B53-0866-4FC2-8731-37ECFB4AE39D}" srcOrd="0" destOrd="0" presId="urn:microsoft.com/office/officeart/2005/8/layout/radial5"/>
    <dgm:cxn modelId="{3F8978EE-1A8F-4CE7-BE7B-30AD44545758}" type="presParOf" srcId="{51AF7446-6CC5-4BF2-B753-BB2E767DFB6D}" destId="{FE70AD02-F336-47A3-94EF-78FBCC90E4C3}" srcOrd="12" destOrd="0" presId="urn:microsoft.com/office/officeart/2005/8/layout/radial5"/>
    <dgm:cxn modelId="{3F43081F-3242-4717-9D74-6EFC7356CCE0}" type="presParOf" srcId="{51AF7446-6CC5-4BF2-B753-BB2E767DFB6D}" destId="{9989ACFD-7477-4604-A4B8-453948671C4F}" srcOrd="13" destOrd="0" presId="urn:microsoft.com/office/officeart/2005/8/layout/radial5"/>
    <dgm:cxn modelId="{27DB2893-7AA7-4138-AAD8-C471919A3FBD}" type="presParOf" srcId="{9989ACFD-7477-4604-A4B8-453948671C4F}" destId="{C4771328-1CEE-4339-BF04-D8E7F2BE2CB0}" srcOrd="0" destOrd="0" presId="urn:microsoft.com/office/officeart/2005/8/layout/radial5"/>
    <dgm:cxn modelId="{95CC3660-218B-4354-9DAC-5D517BCFDA14}" type="presParOf" srcId="{51AF7446-6CC5-4BF2-B753-BB2E767DFB6D}" destId="{F6B3A377-CE6D-4EA9-9684-D9018E6E8097}" srcOrd="14" destOrd="0" presId="urn:microsoft.com/office/officeart/2005/8/layout/radial5"/>
    <dgm:cxn modelId="{83ADC31A-6750-42A8-BD55-792241B8B60D}" type="presParOf" srcId="{51AF7446-6CC5-4BF2-B753-BB2E767DFB6D}" destId="{729F2CCC-DA9C-4944-A30E-DCE4849635CF}" srcOrd="15" destOrd="0" presId="urn:microsoft.com/office/officeart/2005/8/layout/radial5"/>
    <dgm:cxn modelId="{4149E5BC-185A-42FB-8AB3-459DE20BF452}" type="presParOf" srcId="{729F2CCC-DA9C-4944-A30E-DCE4849635CF}" destId="{30D6CAB9-0051-4B80-85D5-9A089680074B}" srcOrd="0" destOrd="0" presId="urn:microsoft.com/office/officeart/2005/8/layout/radial5"/>
    <dgm:cxn modelId="{5B7CCC85-C26F-4BF1-88CD-DF7E3C179D27}" type="presParOf" srcId="{51AF7446-6CC5-4BF2-B753-BB2E767DFB6D}" destId="{0D3BA253-0FE0-456E-A1A6-3E1473C1A3D6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4B28F9-CFA7-4941-B8D2-3ED1434429EB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FC0C87EF-B3F5-4B4E-9B27-11D3A78A2227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спуститься с высот своих знаний до незнания ученика и вместе с ним совершить восхождение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B0A68E-CC0C-4478-A7EE-C8F650A2A79A}" type="parTrans" cxnId="{21CD68A1-19A7-4917-BD73-4366A3C152D9}">
      <dgm:prSet/>
      <dgm:spPr/>
      <dgm:t>
        <a:bodyPr/>
        <a:lstStyle/>
        <a:p>
          <a:endParaRPr lang="ru-RU"/>
        </a:p>
      </dgm:t>
    </dgm:pt>
    <dgm:pt modelId="{5C307C1E-CB39-461C-9B74-B4B75C71AAC6}" type="sibTrans" cxnId="{21CD68A1-19A7-4917-BD73-4366A3C152D9}">
      <dgm:prSet/>
      <dgm:spPr/>
      <dgm:t>
        <a:bodyPr/>
        <a:lstStyle/>
        <a:p>
          <a:endParaRPr lang="ru-RU"/>
        </a:p>
      </dgm:t>
    </dgm:pt>
    <dgm:pt modelId="{5A06A6D8-21C9-4C70-BA2B-8869F41C8AEB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endParaRPr lang="ru-RU" sz="1600" dirty="0" smtClean="0">
            <a:solidFill>
              <a:schemeClr val="tx1"/>
            </a:solidFill>
          </a:endParaRPr>
        </a:p>
        <a:p>
          <a:pPr algn="ctr"/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 честности и искренности и сотрудничества 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CA3917-4F39-42B3-B992-5B010A176657}" type="parTrans" cxnId="{EDAD52FA-554D-468A-8959-E402A6C9769F}">
      <dgm:prSet/>
      <dgm:spPr/>
      <dgm:t>
        <a:bodyPr/>
        <a:lstStyle/>
        <a:p>
          <a:endParaRPr lang="ru-RU"/>
        </a:p>
      </dgm:t>
    </dgm:pt>
    <dgm:pt modelId="{9254AD6B-74E9-43DA-924C-183758A462CF}" type="sibTrans" cxnId="{EDAD52FA-554D-468A-8959-E402A6C9769F}">
      <dgm:prSet/>
      <dgm:spPr/>
      <dgm:t>
        <a:bodyPr/>
        <a:lstStyle/>
        <a:p>
          <a:endParaRPr lang="ru-RU"/>
        </a:p>
      </dgm:t>
    </dgm:pt>
    <dgm:pt modelId="{9393F9AB-F4AF-48BF-899F-6007629A6DCD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  стойкой мотивации ребенка к развитию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473935F-2F3B-49A8-8676-194FF7A9B0E9}" type="parTrans" cxnId="{368B2DC3-5DAE-49E0-B475-2E04FFEA7EF4}">
      <dgm:prSet/>
      <dgm:spPr/>
      <dgm:t>
        <a:bodyPr/>
        <a:lstStyle/>
        <a:p>
          <a:endParaRPr lang="ru-RU"/>
        </a:p>
      </dgm:t>
    </dgm:pt>
    <dgm:pt modelId="{033D8F5C-EE6B-4C2F-861E-514DE81DF9E5}" type="sibTrans" cxnId="{368B2DC3-5DAE-49E0-B475-2E04FFEA7EF4}">
      <dgm:prSet/>
      <dgm:spPr/>
      <dgm:t>
        <a:bodyPr/>
        <a:lstStyle/>
        <a:p>
          <a:endParaRPr lang="ru-RU"/>
        </a:p>
      </dgm:t>
    </dgm:pt>
    <dgm:pt modelId="{53C87112-3C5B-45B7-BF06-B03710F673F5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endParaRPr lang="ru-RU" sz="700" dirty="0"/>
        </a:p>
      </dgm:t>
    </dgm:pt>
    <dgm:pt modelId="{55C340D7-3355-4B71-AF19-597BFBE35A88}" type="parTrans" cxnId="{2AE8759C-5D01-4946-8EFD-EF09F5CED14A}">
      <dgm:prSet/>
      <dgm:spPr/>
      <dgm:t>
        <a:bodyPr/>
        <a:lstStyle/>
        <a:p>
          <a:endParaRPr lang="ru-RU"/>
        </a:p>
      </dgm:t>
    </dgm:pt>
    <dgm:pt modelId="{7A9DEE7F-1BCD-46C3-B15A-9EBE22428CD3}" type="sibTrans" cxnId="{2AE8759C-5D01-4946-8EFD-EF09F5CED14A}">
      <dgm:prSet/>
      <dgm:spPr/>
      <dgm:t>
        <a:bodyPr/>
        <a:lstStyle/>
        <a:p>
          <a:endParaRPr lang="ru-RU"/>
        </a:p>
      </dgm:t>
    </dgm:pt>
    <dgm:pt modelId="{648163F5-F392-4267-A0AD-495736166DCB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 организации направленный на систему ценностей-идеалов, обращенных в нравственные ориентиры воспитания: истина, добро, свобода, любовь, творчество</a:t>
          </a:r>
          <a:endParaRPr lang="ru-RU" sz="24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315FC49-A9ED-4A47-B8D5-54F1B469B54F}" type="parTrans" cxnId="{2E37B52A-57F0-445D-993E-971C4BCBCB2E}">
      <dgm:prSet/>
      <dgm:spPr/>
      <dgm:t>
        <a:bodyPr/>
        <a:lstStyle/>
        <a:p>
          <a:endParaRPr lang="ru-RU"/>
        </a:p>
      </dgm:t>
    </dgm:pt>
    <dgm:pt modelId="{8B378F19-A063-44F0-A535-0A5099A87F06}" type="sibTrans" cxnId="{2E37B52A-57F0-445D-993E-971C4BCBCB2E}">
      <dgm:prSet/>
      <dgm:spPr/>
      <dgm:t>
        <a:bodyPr/>
        <a:lstStyle/>
        <a:p>
          <a:endParaRPr lang="ru-RU"/>
        </a:p>
      </dgm:t>
    </dgm:pt>
    <dgm:pt modelId="{1AC10A88-D98B-4A75-8034-12E67E813F09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 создание условий для реализации индивидуальных способностей каждого ребенка 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D5F41C-BD71-4A41-B768-517F6AE5E323}" type="parTrans" cxnId="{4708A95A-1220-47C9-9D5F-C09580316333}">
      <dgm:prSet/>
      <dgm:spPr/>
      <dgm:t>
        <a:bodyPr/>
        <a:lstStyle/>
        <a:p>
          <a:endParaRPr lang="ru-RU"/>
        </a:p>
      </dgm:t>
    </dgm:pt>
    <dgm:pt modelId="{B0A16613-04D6-4658-8740-DFD0253FDE43}" type="sibTrans" cxnId="{4708A95A-1220-47C9-9D5F-C09580316333}">
      <dgm:prSet/>
      <dgm:spPr/>
      <dgm:t>
        <a:bodyPr/>
        <a:lstStyle/>
        <a:p>
          <a:endParaRPr lang="ru-RU"/>
        </a:p>
      </dgm:t>
    </dgm:pt>
    <dgm:pt modelId="{DDBF0907-8C93-4B9F-B650-BE14912F4C49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педагогическое мастерство – умение увлечь 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учеников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D4B7B2-1C53-4A41-877E-3C26F981463D}" type="parTrans" cxnId="{1F16ACA0-3BCC-41E5-AAD1-C113CE437191}">
      <dgm:prSet/>
      <dgm:spPr/>
      <dgm:t>
        <a:bodyPr/>
        <a:lstStyle/>
        <a:p>
          <a:endParaRPr lang="ru-RU"/>
        </a:p>
      </dgm:t>
    </dgm:pt>
    <dgm:pt modelId="{C0F14676-C0F0-4343-8DF7-760CA3322196}" type="sibTrans" cxnId="{1F16ACA0-3BCC-41E5-AAD1-C113CE437191}">
      <dgm:prSet/>
      <dgm:spPr/>
      <dgm:t>
        <a:bodyPr/>
        <a:lstStyle/>
        <a:p>
          <a:endParaRPr lang="ru-RU"/>
        </a:p>
      </dgm:t>
    </dgm:pt>
    <dgm:pt modelId="{58FACCB5-362B-42A9-8CDA-307CAFAA8765}" type="pres">
      <dgm:prSet presAssocID="{454B28F9-CFA7-4941-B8D2-3ED1434429EB}" presName="linearFlow" presStyleCnt="0">
        <dgm:presLayoutVars>
          <dgm:dir/>
          <dgm:resizeHandles val="exact"/>
        </dgm:presLayoutVars>
      </dgm:prSet>
      <dgm:spPr/>
    </dgm:pt>
    <dgm:pt modelId="{8B6CE517-DB33-451B-A4BD-360BDFE81AB1}" type="pres">
      <dgm:prSet presAssocID="{FC0C87EF-B3F5-4B4E-9B27-11D3A78A2227}" presName="composite" presStyleCnt="0"/>
      <dgm:spPr/>
    </dgm:pt>
    <dgm:pt modelId="{49F301D0-C89A-4129-8B07-15A2CF3CD873}" type="pres">
      <dgm:prSet presAssocID="{FC0C87EF-B3F5-4B4E-9B27-11D3A78A2227}" presName="imgShp" presStyleLbl="fgImgPlace1" presStyleIdx="0" presStyleCnt="6" custScaleX="255402" custScaleY="141602" custLinFactX="-29858" custLinFactNeighborX="-100000" custLinFactNeighborY="125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E820A38-EACF-464D-AF50-506AF11B696A}" type="pres">
      <dgm:prSet presAssocID="{FC0C87EF-B3F5-4B4E-9B27-11D3A78A2227}" presName="txShp" presStyleLbl="node1" presStyleIdx="0" presStyleCnt="6" custScaleX="133561" custScaleY="216149" custLinFactNeighborX="9364" custLinFactNeighborY="-14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4AFA51-8C2F-409A-9A11-88029831AF3C}" type="pres">
      <dgm:prSet presAssocID="{5C307C1E-CB39-461C-9B74-B4B75C71AAC6}" presName="spacing" presStyleCnt="0"/>
      <dgm:spPr/>
    </dgm:pt>
    <dgm:pt modelId="{8987FB26-3D3A-404B-95B3-8DCA2A5636C6}" type="pres">
      <dgm:prSet presAssocID="{5A06A6D8-21C9-4C70-BA2B-8869F41C8AEB}" presName="composite" presStyleCnt="0"/>
      <dgm:spPr/>
    </dgm:pt>
    <dgm:pt modelId="{712EECD4-9AA0-45B0-B777-356497067A58}" type="pres">
      <dgm:prSet presAssocID="{5A06A6D8-21C9-4C70-BA2B-8869F41C8AEB}" presName="imgShp" presStyleLbl="fgImgPlace1" presStyleIdx="1" presStyleCnt="6" custScaleX="243719" custScaleY="147361" custLinFactX="-35700" custLinFactNeighborX="-100000" custLinFactNeighborY="250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8C5E73-2CAE-4942-97C0-4D05A7DDA239}" type="pres">
      <dgm:prSet presAssocID="{5A06A6D8-21C9-4C70-BA2B-8869F41C8AEB}" presName="txShp" presStyleLbl="node1" presStyleIdx="1" presStyleCnt="6" custScaleX="133939" custScaleY="215665" custLinFactNeighborX="10440" custLinFactNeighborY="-2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C9EE9A-9E1C-4E0E-9F90-0CC85E9DF906}" type="pres">
      <dgm:prSet presAssocID="{9254AD6B-74E9-43DA-924C-183758A462CF}" presName="spacing" presStyleCnt="0"/>
      <dgm:spPr/>
    </dgm:pt>
    <dgm:pt modelId="{513D8281-8B28-4B6A-A4B9-177E9047DCF1}" type="pres">
      <dgm:prSet presAssocID="{648163F5-F392-4267-A0AD-495736166DCB}" presName="composite" presStyleCnt="0"/>
      <dgm:spPr/>
    </dgm:pt>
    <dgm:pt modelId="{5239C5E9-EF7C-4350-B58D-9933BFE8453B}" type="pres">
      <dgm:prSet presAssocID="{648163F5-F392-4267-A0AD-495736166DCB}" presName="imgShp" presStyleLbl="fgImgPlace1" presStyleIdx="2" presStyleCnt="6" custScaleX="254164" custScaleY="169417" custLinFactX="-44596" custLinFactNeighborX="-100000" custLinFactNeighborY="1449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C4BD2C2-9463-4308-9F56-80703EDB48B4}" type="pres">
      <dgm:prSet presAssocID="{648163F5-F392-4267-A0AD-495736166DCB}" presName="txShp" presStyleLbl="node1" presStyleIdx="2" presStyleCnt="6" custScaleX="135694" custScaleY="339146" custLinFactNeighborX="7071" custLinFactNeighborY="1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10956-FBA0-4F12-AEE0-E32C76779C9A}" type="pres">
      <dgm:prSet presAssocID="{8B378F19-A063-44F0-A535-0A5099A87F06}" presName="spacing" presStyleCnt="0"/>
      <dgm:spPr/>
    </dgm:pt>
    <dgm:pt modelId="{C1A3B5AD-159C-4489-B79F-7F83020CCF13}" type="pres">
      <dgm:prSet presAssocID="{1AC10A88-D98B-4A75-8034-12E67E813F09}" presName="composite" presStyleCnt="0"/>
      <dgm:spPr/>
    </dgm:pt>
    <dgm:pt modelId="{33A3EFA8-26E2-48C2-9E4E-7EEB47C1EA0C}" type="pres">
      <dgm:prSet presAssocID="{1AC10A88-D98B-4A75-8034-12E67E813F09}" presName="imgShp" presStyleLbl="fgImgPlace1" presStyleIdx="3" presStyleCnt="6" custScaleX="263887" custScaleY="148414" custLinFactX="-40397" custLinFactNeighborX="-100000" custLinFactNeighborY="1068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4B07E94-B5D8-4383-88CF-B9AA24B8C04A}" type="pres">
      <dgm:prSet presAssocID="{1AC10A88-D98B-4A75-8034-12E67E813F09}" presName="txShp" presStyleLbl="node1" presStyleIdx="3" presStyleCnt="6" custScaleX="134018" custScaleY="166473" custLinFactNeighborX="8952" custLinFactNeighborY="10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C48FC-C239-45D9-92CD-528E437B13D0}" type="pres">
      <dgm:prSet presAssocID="{B0A16613-04D6-4658-8740-DFD0253FDE43}" presName="spacing" presStyleCnt="0"/>
      <dgm:spPr/>
    </dgm:pt>
    <dgm:pt modelId="{78DF12F0-4961-4B35-8FE2-46E0CEF2954E}" type="pres">
      <dgm:prSet presAssocID="{DDBF0907-8C93-4B9F-B650-BE14912F4C49}" presName="composite" presStyleCnt="0"/>
      <dgm:spPr/>
    </dgm:pt>
    <dgm:pt modelId="{DB83FFDC-2C17-4283-B191-FCEDDBDE35BD}" type="pres">
      <dgm:prSet presAssocID="{DDBF0907-8C93-4B9F-B650-BE14912F4C49}" presName="imgShp" presStyleLbl="fgImgPlace1" presStyleIdx="4" presStyleCnt="6" custScaleX="245116" custScaleY="151552" custLinFactX="-42401" custLinFactNeighborX="-100000" custLinFactNeighborY="470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649A62E4-AB09-4559-B731-B967CBCE076B}" type="pres">
      <dgm:prSet presAssocID="{DDBF0907-8C93-4B9F-B650-BE14912F4C49}" presName="txShp" presStyleLbl="node1" presStyleIdx="4" presStyleCnt="6" custScaleX="135379" custScaleY="197011" custLinFactNeighborX="7266" custLinFactNeighborY="-6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A6C5E-F4DD-4C92-84A2-3D8027215F68}" type="pres">
      <dgm:prSet presAssocID="{C0F14676-C0F0-4343-8DF7-760CA3322196}" presName="spacing" presStyleCnt="0"/>
      <dgm:spPr/>
    </dgm:pt>
    <dgm:pt modelId="{0E875E8C-FC3D-41E1-9190-97D67489DA44}" type="pres">
      <dgm:prSet presAssocID="{9393F9AB-F4AF-48BF-899F-6007629A6DCD}" presName="composite" presStyleCnt="0"/>
      <dgm:spPr/>
    </dgm:pt>
    <dgm:pt modelId="{12AC9892-A2B9-4779-8318-43076EC244F0}" type="pres">
      <dgm:prSet presAssocID="{9393F9AB-F4AF-48BF-899F-6007629A6DCD}" presName="imgShp" presStyleLbl="fgImgPlace1" presStyleIdx="5" presStyleCnt="6" custScaleX="238296" custScaleY="163374" custLinFactX="-48372" custLinFactNeighborX="-100000" custLinFactNeighborY="-495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052278DE-CA7B-4764-A834-ED42F8446226}" type="pres">
      <dgm:prSet presAssocID="{9393F9AB-F4AF-48BF-899F-6007629A6DCD}" presName="txShp" presStyleLbl="node1" presStyleIdx="5" presStyleCnt="6" custScaleX="134330" custScaleY="167223" custLinFactNeighborX="9301" custLinFactNeighborY="-5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C0D307-3CFB-4EFF-A051-7B349387AC49}" type="presOf" srcId="{53C87112-3C5B-45B7-BF06-B03710F673F5}" destId="{988C5E73-2CAE-4942-97C0-4D05A7DDA239}" srcOrd="0" destOrd="1" presId="urn:microsoft.com/office/officeart/2005/8/layout/vList3"/>
    <dgm:cxn modelId="{06A3A33C-D056-4D97-B27B-F0BBC562778F}" type="presOf" srcId="{648163F5-F392-4267-A0AD-495736166DCB}" destId="{CC4BD2C2-9463-4308-9F56-80703EDB48B4}" srcOrd="0" destOrd="0" presId="urn:microsoft.com/office/officeart/2005/8/layout/vList3"/>
    <dgm:cxn modelId="{21CD68A1-19A7-4917-BD73-4366A3C152D9}" srcId="{454B28F9-CFA7-4941-B8D2-3ED1434429EB}" destId="{FC0C87EF-B3F5-4B4E-9B27-11D3A78A2227}" srcOrd="0" destOrd="0" parTransId="{88B0A68E-CC0C-4478-A7EE-C8F650A2A79A}" sibTransId="{5C307C1E-CB39-461C-9B74-B4B75C71AAC6}"/>
    <dgm:cxn modelId="{B5FE02BE-70F0-42E5-A8E9-CC145DD0571F}" type="presOf" srcId="{DDBF0907-8C93-4B9F-B650-BE14912F4C49}" destId="{649A62E4-AB09-4559-B731-B967CBCE076B}" srcOrd="0" destOrd="0" presId="urn:microsoft.com/office/officeart/2005/8/layout/vList3"/>
    <dgm:cxn modelId="{2E37B52A-57F0-445D-993E-971C4BCBCB2E}" srcId="{454B28F9-CFA7-4941-B8D2-3ED1434429EB}" destId="{648163F5-F392-4267-A0AD-495736166DCB}" srcOrd="2" destOrd="0" parTransId="{B315FC49-A9ED-4A47-B8D5-54F1B469B54F}" sibTransId="{8B378F19-A063-44F0-A535-0A5099A87F06}"/>
    <dgm:cxn modelId="{C52B02A6-5CDA-4CEE-8004-C6990CC275EC}" type="presOf" srcId="{454B28F9-CFA7-4941-B8D2-3ED1434429EB}" destId="{58FACCB5-362B-42A9-8CDA-307CAFAA8765}" srcOrd="0" destOrd="0" presId="urn:microsoft.com/office/officeart/2005/8/layout/vList3"/>
    <dgm:cxn modelId="{317C056B-69C2-4038-8198-4CD67F2FB532}" type="presOf" srcId="{5A06A6D8-21C9-4C70-BA2B-8869F41C8AEB}" destId="{988C5E73-2CAE-4942-97C0-4D05A7DDA239}" srcOrd="0" destOrd="0" presId="urn:microsoft.com/office/officeart/2005/8/layout/vList3"/>
    <dgm:cxn modelId="{2662B963-7445-416F-8BC6-80B70E3C060C}" type="presOf" srcId="{1AC10A88-D98B-4A75-8034-12E67E813F09}" destId="{E4B07E94-B5D8-4383-88CF-B9AA24B8C04A}" srcOrd="0" destOrd="0" presId="urn:microsoft.com/office/officeart/2005/8/layout/vList3"/>
    <dgm:cxn modelId="{EDAD52FA-554D-468A-8959-E402A6C9769F}" srcId="{454B28F9-CFA7-4941-B8D2-3ED1434429EB}" destId="{5A06A6D8-21C9-4C70-BA2B-8869F41C8AEB}" srcOrd="1" destOrd="0" parTransId="{02CA3917-4F39-42B3-B992-5B010A176657}" sibTransId="{9254AD6B-74E9-43DA-924C-183758A462CF}"/>
    <dgm:cxn modelId="{2AE8759C-5D01-4946-8EFD-EF09F5CED14A}" srcId="{5A06A6D8-21C9-4C70-BA2B-8869F41C8AEB}" destId="{53C87112-3C5B-45B7-BF06-B03710F673F5}" srcOrd="0" destOrd="0" parTransId="{55C340D7-3355-4B71-AF19-597BFBE35A88}" sibTransId="{7A9DEE7F-1BCD-46C3-B15A-9EBE22428CD3}"/>
    <dgm:cxn modelId="{1F16ACA0-3BCC-41E5-AAD1-C113CE437191}" srcId="{454B28F9-CFA7-4941-B8D2-3ED1434429EB}" destId="{DDBF0907-8C93-4B9F-B650-BE14912F4C49}" srcOrd="4" destOrd="0" parTransId="{10D4B7B2-1C53-4A41-877E-3C26F981463D}" sibTransId="{C0F14676-C0F0-4343-8DF7-760CA3322196}"/>
    <dgm:cxn modelId="{4708A95A-1220-47C9-9D5F-C09580316333}" srcId="{454B28F9-CFA7-4941-B8D2-3ED1434429EB}" destId="{1AC10A88-D98B-4A75-8034-12E67E813F09}" srcOrd="3" destOrd="0" parTransId="{12D5F41C-BD71-4A41-B768-517F6AE5E323}" sibTransId="{B0A16613-04D6-4658-8740-DFD0253FDE43}"/>
    <dgm:cxn modelId="{368B2DC3-5DAE-49E0-B475-2E04FFEA7EF4}" srcId="{454B28F9-CFA7-4941-B8D2-3ED1434429EB}" destId="{9393F9AB-F4AF-48BF-899F-6007629A6DCD}" srcOrd="5" destOrd="0" parTransId="{E473935F-2F3B-49A8-8676-194FF7A9B0E9}" sibTransId="{033D8F5C-EE6B-4C2F-861E-514DE81DF9E5}"/>
    <dgm:cxn modelId="{0F8AFABB-486F-4584-8EF8-9DE4DD73FF46}" type="presOf" srcId="{9393F9AB-F4AF-48BF-899F-6007629A6DCD}" destId="{052278DE-CA7B-4764-A834-ED42F8446226}" srcOrd="0" destOrd="0" presId="urn:microsoft.com/office/officeart/2005/8/layout/vList3"/>
    <dgm:cxn modelId="{20BE8119-3303-4CAD-904F-956BCBA1707E}" type="presOf" srcId="{FC0C87EF-B3F5-4B4E-9B27-11D3A78A2227}" destId="{DE820A38-EACF-464D-AF50-506AF11B696A}" srcOrd="0" destOrd="0" presId="urn:microsoft.com/office/officeart/2005/8/layout/vList3"/>
    <dgm:cxn modelId="{EA5DC416-FECC-4682-89E9-7231509B2F07}" type="presParOf" srcId="{58FACCB5-362B-42A9-8CDA-307CAFAA8765}" destId="{8B6CE517-DB33-451B-A4BD-360BDFE81AB1}" srcOrd="0" destOrd="0" presId="urn:microsoft.com/office/officeart/2005/8/layout/vList3"/>
    <dgm:cxn modelId="{6420E542-97F6-4BFB-8BC7-BB57E54DC653}" type="presParOf" srcId="{8B6CE517-DB33-451B-A4BD-360BDFE81AB1}" destId="{49F301D0-C89A-4129-8B07-15A2CF3CD873}" srcOrd="0" destOrd="0" presId="urn:microsoft.com/office/officeart/2005/8/layout/vList3"/>
    <dgm:cxn modelId="{49531FF7-3DC7-4FFF-858C-ABFD428E2846}" type="presParOf" srcId="{8B6CE517-DB33-451B-A4BD-360BDFE81AB1}" destId="{DE820A38-EACF-464D-AF50-506AF11B696A}" srcOrd="1" destOrd="0" presId="urn:microsoft.com/office/officeart/2005/8/layout/vList3"/>
    <dgm:cxn modelId="{3AB5DE24-6984-424E-BA23-A5EAE0897C3C}" type="presParOf" srcId="{58FACCB5-362B-42A9-8CDA-307CAFAA8765}" destId="{1B4AFA51-8C2F-409A-9A11-88029831AF3C}" srcOrd="1" destOrd="0" presId="urn:microsoft.com/office/officeart/2005/8/layout/vList3"/>
    <dgm:cxn modelId="{4082B235-E221-458A-880B-899D61B24EA7}" type="presParOf" srcId="{58FACCB5-362B-42A9-8CDA-307CAFAA8765}" destId="{8987FB26-3D3A-404B-95B3-8DCA2A5636C6}" srcOrd="2" destOrd="0" presId="urn:microsoft.com/office/officeart/2005/8/layout/vList3"/>
    <dgm:cxn modelId="{8F1BB75D-C800-46E7-ABD2-E4CFB45C8BF5}" type="presParOf" srcId="{8987FB26-3D3A-404B-95B3-8DCA2A5636C6}" destId="{712EECD4-9AA0-45B0-B777-356497067A58}" srcOrd="0" destOrd="0" presId="urn:microsoft.com/office/officeart/2005/8/layout/vList3"/>
    <dgm:cxn modelId="{A3ED2300-FB8F-4EE4-8C69-4C514D9B55FB}" type="presParOf" srcId="{8987FB26-3D3A-404B-95B3-8DCA2A5636C6}" destId="{988C5E73-2CAE-4942-97C0-4D05A7DDA239}" srcOrd="1" destOrd="0" presId="urn:microsoft.com/office/officeart/2005/8/layout/vList3"/>
    <dgm:cxn modelId="{A9D95AD8-42D3-41B5-ABC4-FD2619FAE68F}" type="presParOf" srcId="{58FACCB5-362B-42A9-8CDA-307CAFAA8765}" destId="{18C9EE9A-9E1C-4E0E-9F90-0CC85E9DF906}" srcOrd="3" destOrd="0" presId="urn:microsoft.com/office/officeart/2005/8/layout/vList3"/>
    <dgm:cxn modelId="{A74991D9-DF1D-400F-BC67-173A2BE87DDE}" type="presParOf" srcId="{58FACCB5-362B-42A9-8CDA-307CAFAA8765}" destId="{513D8281-8B28-4B6A-A4B9-177E9047DCF1}" srcOrd="4" destOrd="0" presId="urn:microsoft.com/office/officeart/2005/8/layout/vList3"/>
    <dgm:cxn modelId="{AA490FCA-21DA-40D6-9E6A-FB738073336E}" type="presParOf" srcId="{513D8281-8B28-4B6A-A4B9-177E9047DCF1}" destId="{5239C5E9-EF7C-4350-B58D-9933BFE8453B}" srcOrd="0" destOrd="0" presId="urn:microsoft.com/office/officeart/2005/8/layout/vList3"/>
    <dgm:cxn modelId="{7984E94F-85C3-406D-B5F5-0188A049FEA0}" type="presParOf" srcId="{513D8281-8B28-4B6A-A4B9-177E9047DCF1}" destId="{CC4BD2C2-9463-4308-9F56-80703EDB48B4}" srcOrd="1" destOrd="0" presId="urn:microsoft.com/office/officeart/2005/8/layout/vList3"/>
    <dgm:cxn modelId="{8AC30BE0-2B98-4794-BF13-8D1CE8AF0719}" type="presParOf" srcId="{58FACCB5-362B-42A9-8CDA-307CAFAA8765}" destId="{D2D10956-FBA0-4F12-AEE0-E32C76779C9A}" srcOrd="5" destOrd="0" presId="urn:microsoft.com/office/officeart/2005/8/layout/vList3"/>
    <dgm:cxn modelId="{9441B9FF-E289-4259-BCC2-308CBECEBA1B}" type="presParOf" srcId="{58FACCB5-362B-42A9-8CDA-307CAFAA8765}" destId="{C1A3B5AD-159C-4489-B79F-7F83020CCF13}" srcOrd="6" destOrd="0" presId="urn:microsoft.com/office/officeart/2005/8/layout/vList3"/>
    <dgm:cxn modelId="{C32C6D2A-5DB4-4AFF-9E47-23A8018FCB62}" type="presParOf" srcId="{C1A3B5AD-159C-4489-B79F-7F83020CCF13}" destId="{33A3EFA8-26E2-48C2-9E4E-7EEB47C1EA0C}" srcOrd="0" destOrd="0" presId="urn:microsoft.com/office/officeart/2005/8/layout/vList3"/>
    <dgm:cxn modelId="{8650D7F5-008C-4B62-840D-3EE3BF94DE7E}" type="presParOf" srcId="{C1A3B5AD-159C-4489-B79F-7F83020CCF13}" destId="{E4B07E94-B5D8-4383-88CF-B9AA24B8C04A}" srcOrd="1" destOrd="0" presId="urn:microsoft.com/office/officeart/2005/8/layout/vList3"/>
    <dgm:cxn modelId="{DC482EB5-00B0-4353-8051-C45B7ED58CAC}" type="presParOf" srcId="{58FACCB5-362B-42A9-8CDA-307CAFAA8765}" destId="{D47C48FC-C239-45D9-92CD-528E437B13D0}" srcOrd="7" destOrd="0" presId="urn:microsoft.com/office/officeart/2005/8/layout/vList3"/>
    <dgm:cxn modelId="{ADCAF7F1-2717-4B23-BF7F-9E973F2780E3}" type="presParOf" srcId="{58FACCB5-362B-42A9-8CDA-307CAFAA8765}" destId="{78DF12F0-4961-4B35-8FE2-46E0CEF2954E}" srcOrd="8" destOrd="0" presId="urn:microsoft.com/office/officeart/2005/8/layout/vList3"/>
    <dgm:cxn modelId="{9CC93E26-8E46-4E34-8B3A-E5508D5874F2}" type="presParOf" srcId="{78DF12F0-4961-4B35-8FE2-46E0CEF2954E}" destId="{DB83FFDC-2C17-4283-B191-FCEDDBDE35BD}" srcOrd="0" destOrd="0" presId="urn:microsoft.com/office/officeart/2005/8/layout/vList3"/>
    <dgm:cxn modelId="{93C4112D-659E-4AEA-BBEB-F9E889125CA9}" type="presParOf" srcId="{78DF12F0-4961-4B35-8FE2-46E0CEF2954E}" destId="{649A62E4-AB09-4559-B731-B967CBCE076B}" srcOrd="1" destOrd="0" presId="urn:microsoft.com/office/officeart/2005/8/layout/vList3"/>
    <dgm:cxn modelId="{45BB0A7C-09AA-4385-B0C3-8244C5647250}" type="presParOf" srcId="{58FACCB5-362B-42A9-8CDA-307CAFAA8765}" destId="{ACDA6C5E-F4DD-4C92-84A2-3D8027215F68}" srcOrd="9" destOrd="0" presId="urn:microsoft.com/office/officeart/2005/8/layout/vList3"/>
    <dgm:cxn modelId="{1BCA53CA-A51D-4C8F-BF8A-92465376F5CB}" type="presParOf" srcId="{58FACCB5-362B-42A9-8CDA-307CAFAA8765}" destId="{0E875E8C-FC3D-41E1-9190-97D67489DA44}" srcOrd="10" destOrd="0" presId="urn:microsoft.com/office/officeart/2005/8/layout/vList3"/>
    <dgm:cxn modelId="{2B401F1D-2FDC-41EA-B902-8D181C5CBEBA}" type="presParOf" srcId="{0E875E8C-FC3D-41E1-9190-97D67489DA44}" destId="{12AC9892-A2B9-4779-8318-43076EC244F0}" srcOrd="0" destOrd="0" presId="urn:microsoft.com/office/officeart/2005/8/layout/vList3"/>
    <dgm:cxn modelId="{23698506-5622-446D-9F1F-DDE2E0506A77}" type="presParOf" srcId="{0E875E8C-FC3D-41E1-9190-97D67489DA44}" destId="{052278DE-CA7B-4764-A834-ED42F84462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7BEF5F-7E1A-472C-8A21-5CC8B954228E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7C815F-7D5A-463B-8623-D517D5977D37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Воспитательная работа</a:t>
          </a:r>
          <a:endParaRPr lang="ru-RU" sz="2000" b="1" dirty="0">
            <a:solidFill>
              <a:schemeClr val="tx1"/>
            </a:solidFill>
          </a:endParaRPr>
        </a:p>
      </dgm:t>
    </dgm:pt>
    <dgm:pt modelId="{F4C77381-61C6-4EE3-BDC5-96F73E9C1B35}" type="parTrans" cxnId="{E5BCE01E-20AE-4A5A-96A6-D1BEE093A8AD}">
      <dgm:prSet/>
      <dgm:spPr/>
      <dgm:t>
        <a:bodyPr/>
        <a:lstStyle/>
        <a:p>
          <a:endParaRPr lang="ru-RU"/>
        </a:p>
      </dgm:t>
    </dgm:pt>
    <dgm:pt modelId="{A50F8682-3F31-4D7E-AED7-C36A7C6F465C}" type="sibTrans" cxnId="{E5BCE01E-20AE-4A5A-96A6-D1BEE093A8AD}">
      <dgm:prSet/>
      <dgm:spPr/>
      <dgm:t>
        <a:bodyPr/>
        <a:lstStyle/>
        <a:p>
          <a:endParaRPr lang="ru-RU"/>
        </a:p>
      </dgm:t>
    </dgm:pt>
    <dgm:pt modelId="{10F6F73F-8D44-4838-9B0E-01E42306EB39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Я-Патриот</a:t>
          </a:r>
          <a:endParaRPr lang="ru-RU" sz="1600" b="1" dirty="0">
            <a:solidFill>
              <a:schemeClr val="tx1"/>
            </a:solidFill>
          </a:endParaRPr>
        </a:p>
      </dgm:t>
    </dgm:pt>
    <dgm:pt modelId="{51581542-7AE9-4840-975E-CADF8601C242}" type="parTrans" cxnId="{24DE563F-1B9C-4D1B-AE10-45AE38E37E16}">
      <dgm:prSet/>
      <dgm:spPr/>
      <dgm:t>
        <a:bodyPr/>
        <a:lstStyle/>
        <a:p>
          <a:endParaRPr lang="ru-RU"/>
        </a:p>
      </dgm:t>
    </dgm:pt>
    <dgm:pt modelId="{0BAA8470-3A7D-4CEB-96FA-FBBF61C051DA}" type="sibTrans" cxnId="{24DE563F-1B9C-4D1B-AE10-45AE38E37E16}">
      <dgm:prSet/>
      <dgm:spPr/>
      <dgm:t>
        <a:bodyPr/>
        <a:lstStyle/>
        <a:p>
          <a:endParaRPr lang="ru-RU"/>
        </a:p>
      </dgm:t>
    </dgm:pt>
    <dgm:pt modelId="{1A1BC408-E735-422F-B4FC-C58D10A55CAD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Обновления содержания дополнительного образования</a:t>
          </a:r>
          <a:endParaRPr lang="ru-RU" sz="1600" b="1" dirty="0">
            <a:solidFill>
              <a:schemeClr val="tx1"/>
            </a:solidFill>
          </a:endParaRPr>
        </a:p>
      </dgm:t>
    </dgm:pt>
    <dgm:pt modelId="{58D7601A-BE03-4332-B175-77675C9A7269}" type="parTrans" cxnId="{03FE74E5-7192-4E15-8617-CC4E0B108832}">
      <dgm:prSet/>
      <dgm:spPr/>
      <dgm:t>
        <a:bodyPr/>
        <a:lstStyle/>
        <a:p>
          <a:endParaRPr lang="ru-RU"/>
        </a:p>
      </dgm:t>
    </dgm:pt>
    <dgm:pt modelId="{0344F5EE-C725-4745-904C-F36A24A3E7A0}" type="sibTrans" cxnId="{03FE74E5-7192-4E15-8617-CC4E0B108832}">
      <dgm:prSet/>
      <dgm:spPr/>
      <dgm:t>
        <a:bodyPr/>
        <a:lstStyle/>
        <a:p>
          <a:endParaRPr lang="ru-RU"/>
        </a:p>
      </dgm:t>
    </dgm:pt>
    <dgm:pt modelId="{4B5B3D6E-9EA1-4042-9154-96D138D45D95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Сохранение и укрепление здоровья школьников</a:t>
          </a:r>
          <a:endParaRPr lang="ru-RU" sz="1600" b="1" dirty="0">
            <a:solidFill>
              <a:schemeClr val="tx1"/>
            </a:solidFill>
          </a:endParaRPr>
        </a:p>
      </dgm:t>
    </dgm:pt>
    <dgm:pt modelId="{B5C6EA29-56B9-431C-AF2C-20BE32F3C507}" type="parTrans" cxnId="{B7BABCAA-E14C-45F5-9D60-86BFE7762BBA}">
      <dgm:prSet/>
      <dgm:spPr/>
      <dgm:t>
        <a:bodyPr/>
        <a:lstStyle/>
        <a:p>
          <a:endParaRPr lang="ru-RU"/>
        </a:p>
      </dgm:t>
    </dgm:pt>
    <dgm:pt modelId="{144B9FAF-5EFD-4184-A14B-8AFDEB805BA6}" type="sibTrans" cxnId="{B7BABCAA-E14C-45F5-9D60-86BFE7762BBA}">
      <dgm:prSet/>
      <dgm:spPr/>
      <dgm:t>
        <a:bodyPr/>
        <a:lstStyle/>
        <a:p>
          <a:endParaRPr lang="ru-RU"/>
        </a:p>
      </dgm:t>
    </dgm:pt>
    <dgm:pt modelId="{3AC77AA0-66C9-4EBB-8079-9BB25EB7D27B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Совершенствование системы работы школы с родителями</a:t>
          </a:r>
          <a:endParaRPr lang="ru-RU" sz="1600" b="1" dirty="0">
            <a:solidFill>
              <a:schemeClr val="tx1"/>
            </a:solidFill>
          </a:endParaRPr>
        </a:p>
      </dgm:t>
    </dgm:pt>
    <dgm:pt modelId="{DA58911A-5A24-46E9-B76B-005496644A8C}" type="parTrans" cxnId="{BFE0A447-BCE3-4252-BEB9-DF2E48B61F66}">
      <dgm:prSet/>
      <dgm:spPr/>
      <dgm:t>
        <a:bodyPr/>
        <a:lstStyle/>
        <a:p>
          <a:endParaRPr lang="ru-RU"/>
        </a:p>
      </dgm:t>
    </dgm:pt>
    <dgm:pt modelId="{B374E74C-6570-40E5-ABC5-5C11202FDEA4}" type="sibTrans" cxnId="{BFE0A447-BCE3-4252-BEB9-DF2E48B61F66}">
      <dgm:prSet/>
      <dgm:spPr/>
      <dgm:t>
        <a:bodyPr/>
        <a:lstStyle/>
        <a:p>
          <a:endParaRPr lang="ru-RU"/>
        </a:p>
      </dgm:t>
    </dgm:pt>
    <dgm:pt modelId="{01045765-0065-4D43-BD61-A1E31EF44862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Трудовое воспитание, </a:t>
          </a:r>
        </a:p>
        <a:p>
          <a:r>
            <a:rPr lang="ru-RU" sz="1600" b="1" dirty="0" smtClean="0">
              <a:solidFill>
                <a:schemeClr val="tx1"/>
              </a:solidFill>
            </a:rPr>
            <a:t>профориентация  и социализация личности</a:t>
          </a:r>
          <a:endParaRPr lang="ru-RU" sz="1600" b="1" dirty="0">
            <a:solidFill>
              <a:schemeClr val="tx1"/>
            </a:solidFill>
          </a:endParaRPr>
        </a:p>
      </dgm:t>
    </dgm:pt>
    <dgm:pt modelId="{18DC7047-D107-43C2-A58D-D30C11D38B67}" type="parTrans" cxnId="{69A0FA75-D548-46BE-8BD2-7CFDB6793F42}">
      <dgm:prSet/>
      <dgm:spPr/>
      <dgm:t>
        <a:bodyPr/>
        <a:lstStyle/>
        <a:p>
          <a:endParaRPr lang="ru-RU"/>
        </a:p>
      </dgm:t>
    </dgm:pt>
    <dgm:pt modelId="{4C541B36-E632-4DCB-9D9B-6811C982B772}" type="sibTrans" cxnId="{69A0FA75-D548-46BE-8BD2-7CFDB6793F42}">
      <dgm:prSet/>
      <dgm:spPr/>
      <dgm:t>
        <a:bodyPr/>
        <a:lstStyle/>
        <a:p>
          <a:endParaRPr lang="ru-RU"/>
        </a:p>
      </dgm:t>
    </dgm:pt>
    <dgm:pt modelId="{8DA2F0E2-521E-4E53-9FB1-53FCEB371A8F}" type="pres">
      <dgm:prSet presAssocID="{8B7BEF5F-7E1A-472C-8A21-5CC8B954228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7DDA83-AF2D-4DB1-B4BB-F8D0877A4F3D}" type="pres">
      <dgm:prSet presAssocID="{507C815F-7D5A-463B-8623-D517D5977D37}" presName="centerShape" presStyleLbl="node0" presStyleIdx="0" presStyleCnt="1" custScaleX="149379" custLinFactNeighborX="1675" custLinFactNeighborY="-437"/>
      <dgm:spPr/>
      <dgm:t>
        <a:bodyPr/>
        <a:lstStyle/>
        <a:p>
          <a:endParaRPr lang="ru-RU"/>
        </a:p>
      </dgm:t>
    </dgm:pt>
    <dgm:pt modelId="{67A75121-E73F-47B7-9F9C-4C918B9D8E28}" type="pres">
      <dgm:prSet presAssocID="{10F6F73F-8D44-4838-9B0E-01E42306EB39}" presName="node" presStyleLbl="node1" presStyleIdx="0" presStyleCnt="5" custScaleX="205584" custScaleY="93705" custRadScaleRad="101353" custRadScaleInc="-14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072D3-3473-461B-A6F5-D921F416595A}" type="pres">
      <dgm:prSet presAssocID="{10F6F73F-8D44-4838-9B0E-01E42306EB39}" presName="dummy" presStyleCnt="0"/>
      <dgm:spPr/>
    </dgm:pt>
    <dgm:pt modelId="{53FB7087-625B-4636-933E-A3E72013D85C}" type="pres">
      <dgm:prSet presAssocID="{0BAA8470-3A7D-4CEB-96FA-FBBF61C051DA}" presName="sibTrans" presStyleLbl="sibTrans2D1" presStyleIdx="0" presStyleCnt="5"/>
      <dgm:spPr/>
      <dgm:t>
        <a:bodyPr/>
        <a:lstStyle/>
        <a:p>
          <a:endParaRPr lang="ru-RU"/>
        </a:p>
      </dgm:t>
    </dgm:pt>
    <dgm:pt modelId="{4D610CBD-9FEC-401B-A2DB-B691498DD183}" type="pres">
      <dgm:prSet presAssocID="{1A1BC408-E735-422F-B4FC-C58D10A55CAD}" presName="node" presStyleLbl="node1" presStyleIdx="1" presStyleCnt="5" custScaleX="176004" custScaleY="101102" custRadScaleRad="157810" custRadScaleInc="21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69FC4-C633-4DEC-B7FC-288BA5C10C3C}" type="pres">
      <dgm:prSet presAssocID="{1A1BC408-E735-422F-B4FC-C58D10A55CAD}" presName="dummy" presStyleCnt="0"/>
      <dgm:spPr/>
    </dgm:pt>
    <dgm:pt modelId="{C1C0444D-9633-486B-9367-89916A95F4A1}" type="pres">
      <dgm:prSet presAssocID="{0344F5EE-C725-4745-904C-F36A24A3E7A0}" presName="sibTrans" presStyleLbl="sibTrans2D1" presStyleIdx="1" presStyleCnt="5"/>
      <dgm:spPr/>
      <dgm:t>
        <a:bodyPr/>
        <a:lstStyle/>
        <a:p>
          <a:endParaRPr lang="ru-RU"/>
        </a:p>
      </dgm:t>
    </dgm:pt>
    <dgm:pt modelId="{63D8E4E0-8211-4CE2-875C-F3E4135C07BF}" type="pres">
      <dgm:prSet presAssocID="{4B5B3D6E-9EA1-4042-9154-96D138D45D95}" presName="node" presStyleLbl="node1" presStyleIdx="2" presStyleCnt="5" custScaleX="199370" custRadScaleRad="125610" custRadScaleInc="-39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80DBC6-5A05-408B-833B-F270E3DA8FB3}" type="pres">
      <dgm:prSet presAssocID="{4B5B3D6E-9EA1-4042-9154-96D138D45D95}" presName="dummy" presStyleCnt="0"/>
      <dgm:spPr/>
    </dgm:pt>
    <dgm:pt modelId="{991E0350-91B4-4058-8121-3657C6C724D5}" type="pres">
      <dgm:prSet presAssocID="{144B9FAF-5EFD-4184-A14B-8AFDEB805BA6}" presName="sibTrans" presStyleLbl="sibTrans2D1" presStyleIdx="2" presStyleCnt="5"/>
      <dgm:spPr/>
      <dgm:t>
        <a:bodyPr/>
        <a:lstStyle/>
        <a:p>
          <a:endParaRPr lang="ru-RU"/>
        </a:p>
      </dgm:t>
    </dgm:pt>
    <dgm:pt modelId="{45CCBB96-788A-40BD-BCE7-6FF06403806C}" type="pres">
      <dgm:prSet presAssocID="{3AC77AA0-66C9-4EBB-8079-9BB25EB7D27B}" presName="node" presStyleLbl="node1" presStyleIdx="3" presStyleCnt="5" custScaleX="187302" custScaleY="100862" custRadScaleRad="128917" custRadScaleInc="38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ECCE2-1DE7-4EC1-A412-E8A4D13A22A6}" type="pres">
      <dgm:prSet presAssocID="{3AC77AA0-66C9-4EBB-8079-9BB25EB7D27B}" presName="dummy" presStyleCnt="0"/>
      <dgm:spPr/>
    </dgm:pt>
    <dgm:pt modelId="{3C11A66C-DB7B-4CBD-90AA-777149864DAD}" type="pres">
      <dgm:prSet presAssocID="{B374E74C-6570-40E5-ABC5-5C11202FDEA4}" presName="sibTrans" presStyleLbl="sibTrans2D1" presStyleIdx="3" presStyleCnt="5"/>
      <dgm:spPr/>
      <dgm:t>
        <a:bodyPr/>
        <a:lstStyle/>
        <a:p>
          <a:endParaRPr lang="ru-RU"/>
        </a:p>
      </dgm:t>
    </dgm:pt>
    <dgm:pt modelId="{BA68871E-36B7-428D-AC14-536DE10B8A6D}" type="pres">
      <dgm:prSet presAssocID="{01045765-0065-4D43-BD61-A1E31EF44862}" presName="node" presStyleLbl="node1" presStyleIdx="4" presStyleCnt="5" custScaleX="197705" custScaleY="110196" custRadScaleRad="143385" custRadScaleInc="-15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643EC-9E07-4157-892A-0564571B4B00}" type="pres">
      <dgm:prSet presAssocID="{01045765-0065-4D43-BD61-A1E31EF44862}" presName="dummy" presStyleCnt="0"/>
      <dgm:spPr/>
    </dgm:pt>
    <dgm:pt modelId="{09BDF07D-00FB-4B2D-84C0-2E6BFE385764}" type="pres">
      <dgm:prSet presAssocID="{4C541B36-E632-4DCB-9D9B-6811C982B772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24DE563F-1B9C-4D1B-AE10-45AE38E37E16}" srcId="{507C815F-7D5A-463B-8623-D517D5977D37}" destId="{10F6F73F-8D44-4838-9B0E-01E42306EB39}" srcOrd="0" destOrd="0" parTransId="{51581542-7AE9-4840-975E-CADF8601C242}" sibTransId="{0BAA8470-3A7D-4CEB-96FA-FBBF61C051DA}"/>
    <dgm:cxn modelId="{9EAC5959-1312-478A-A251-E0915185A5ED}" type="presOf" srcId="{4B5B3D6E-9EA1-4042-9154-96D138D45D95}" destId="{63D8E4E0-8211-4CE2-875C-F3E4135C07BF}" srcOrd="0" destOrd="0" presId="urn:microsoft.com/office/officeart/2005/8/layout/radial6"/>
    <dgm:cxn modelId="{69A0FA75-D548-46BE-8BD2-7CFDB6793F42}" srcId="{507C815F-7D5A-463B-8623-D517D5977D37}" destId="{01045765-0065-4D43-BD61-A1E31EF44862}" srcOrd="4" destOrd="0" parTransId="{18DC7047-D107-43C2-A58D-D30C11D38B67}" sibTransId="{4C541B36-E632-4DCB-9D9B-6811C982B772}"/>
    <dgm:cxn modelId="{B7BABCAA-E14C-45F5-9D60-86BFE7762BBA}" srcId="{507C815F-7D5A-463B-8623-D517D5977D37}" destId="{4B5B3D6E-9EA1-4042-9154-96D138D45D95}" srcOrd="2" destOrd="0" parTransId="{B5C6EA29-56B9-431C-AF2C-20BE32F3C507}" sibTransId="{144B9FAF-5EFD-4184-A14B-8AFDEB805BA6}"/>
    <dgm:cxn modelId="{5462917A-5656-4809-B0F5-F48374939400}" type="presOf" srcId="{507C815F-7D5A-463B-8623-D517D5977D37}" destId="{807DDA83-AF2D-4DB1-B4BB-F8D0877A4F3D}" srcOrd="0" destOrd="0" presId="urn:microsoft.com/office/officeart/2005/8/layout/radial6"/>
    <dgm:cxn modelId="{8B13C2DA-49AC-438C-8B5F-E4930B3A7EC8}" type="presOf" srcId="{1A1BC408-E735-422F-B4FC-C58D10A55CAD}" destId="{4D610CBD-9FEC-401B-A2DB-B691498DD183}" srcOrd="0" destOrd="0" presId="urn:microsoft.com/office/officeart/2005/8/layout/radial6"/>
    <dgm:cxn modelId="{FA9BE667-E6DF-4FE6-BE2A-63BBCFDF5AA4}" type="presOf" srcId="{4C541B36-E632-4DCB-9D9B-6811C982B772}" destId="{09BDF07D-00FB-4B2D-84C0-2E6BFE385764}" srcOrd="0" destOrd="0" presId="urn:microsoft.com/office/officeart/2005/8/layout/radial6"/>
    <dgm:cxn modelId="{0FE0F6A6-A93E-4D9D-9651-1115784096CD}" type="presOf" srcId="{0BAA8470-3A7D-4CEB-96FA-FBBF61C051DA}" destId="{53FB7087-625B-4636-933E-A3E72013D85C}" srcOrd="0" destOrd="0" presId="urn:microsoft.com/office/officeart/2005/8/layout/radial6"/>
    <dgm:cxn modelId="{E5BCE01E-20AE-4A5A-96A6-D1BEE093A8AD}" srcId="{8B7BEF5F-7E1A-472C-8A21-5CC8B954228E}" destId="{507C815F-7D5A-463B-8623-D517D5977D37}" srcOrd="0" destOrd="0" parTransId="{F4C77381-61C6-4EE3-BDC5-96F73E9C1B35}" sibTransId="{A50F8682-3F31-4D7E-AED7-C36A7C6F465C}"/>
    <dgm:cxn modelId="{03FE74E5-7192-4E15-8617-CC4E0B108832}" srcId="{507C815F-7D5A-463B-8623-D517D5977D37}" destId="{1A1BC408-E735-422F-B4FC-C58D10A55CAD}" srcOrd="1" destOrd="0" parTransId="{58D7601A-BE03-4332-B175-77675C9A7269}" sibTransId="{0344F5EE-C725-4745-904C-F36A24A3E7A0}"/>
    <dgm:cxn modelId="{BFE0A447-BCE3-4252-BEB9-DF2E48B61F66}" srcId="{507C815F-7D5A-463B-8623-D517D5977D37}" destId="{3AC77AA0-66C9-4EBB-8079-9BB25EB7D27B}" srcOrd="3" destOrd="0" parTransId="{DA58911A-5A24-46E9-B76B-005496644A8C}" sibTransId="{B374E74C-6570-40E5-ABC5-5C11202FDEA4}"/>
    <dgm:cxn modelId="{8C49A7FE-EE54-4712-81F3-6732DF580EA7}" type="presOf" srcId="{01045765-0065-4D43-BD61-A1E31EF44862}" destId="{BA68871E-36B7-428D-AC14-536DE10B8A6D}" srcOrd="0" destOrd="0" presId="urn:microsoft.com/office/officeart/2005/8/layout/radial6"/>
    <dgm:cxn modelId="{8EDB3747-B008-4B16-BFA0-D715263D73A7}" type="presOf" srcId="{3AC77AA0-66C9-4EBB-8079-9BB25EB7D27B}" destId="{45CCBB96-788A-40BD-BCE7-6FF06403806C}" srcOrd="0" destOrd="0" presId="urn:microsoft.com/office/officeart/2005/8/layout/radial6"/>
    <dgm:cxn modelId="{0AD0FF89-E9A5-4360-886B-F85DEA707850}" type="presOf" srcId="{10F6F73F-8D44-4838-9B0E-01E42306EB39}" destId="{67A75121-E73F-47B7-9F9C-4C918B9D8E28}" srcOrd="0" destOrd="0" presId="urn:microsoft.com/office/officeart/2005/8/layout/radial6"/>
    <dgm:cxn modelId="{EFC043A3-B85C-441B-8096-1C7EF1337AC1}" type="presOf" srcId="{B374E74C-6570-40E5-ABC5-5C11202FDEA4}" destId="{3C11A66C-DB7B-4CBD-90AA-777149864DAD}" srcOrd="0" destOrd="0" presId="urn:microsoft.com/office/officeart/2005/8/layout/radial6"/>
    <dgm:cxn modelId="{82AFD846-F145-415C-A528-2E9E4A518330}" type="presOf" srcId="{0344F5EE-C725-4745-904C-F36A24A3E7A0}" destId="{C1C0444D-9633-486B-9367-89916A95F4A1}" srcOrd="0" destOrd="0" presId="urn:microsoft.com/office/officeart/2005/8/layout/radial6"/>
    <dgm:cxn modelId="{69CAA101-0F0D-4CFF-AF2F-F3137199DF0A}" type="presOf" srcId="{144B9FAF-5EFD-4184-A14B-8AFDEB805BA6}" destId="{991E0350-91B4-4058-8121-3657C6C724D5}" srcOrd="0" destOrd="0" presId="urn:microsoft.com/office/officeart/2005/8/layout/radial6"/>
    <dgm:cxn modelId="{FFE23A56-05F8-478F-9FD8-1356B45CE4A2}" type="presOf" srcId="{8B7BEF5F-7E1A-472C-8A21-5CC8B954228E}" destId="{8DA2F0E2-521E-4E53-9FB1-53FCEB371A8F}" srcOrd="0" destOrd="0" presId="urn:microsoft.com/office/officeart/2005/8/layout/radial6"/>
    <dgm:cxn modelId="{83C33930-B8F4-45E8-9AC5-2B83F525D035}" type="presParOf" srcId="{8DA2F0E2-521E-4E53-9FB1-53FCEB371A8F}" destId="{807DDA83-AF2D-4DB1-B4BB-F8D0877A4F3D}" srcOrd="0" destOrd="0" presId="urn:microsoft.com/office/officeart/2005/8/layout/radial6"/>
    <dgm:cxn modelId="{D2532A91-0717-473D-AADB-A2B5AFFE42D5}" type="presParOf" srcId="{8DA2F0E2-521E-4E53-9FB1-53FCEB371A8F}" destId="{67A75121-E73F-47B7-9F9C-4C918B9D8E28}" srcOrd="1" destOrd="0" presId="urn:microsoft.com/office/officeart/2005/8/layout/radial6"/>
    <dgm:cxn modelId="{A8E266B2-F350-4AB0-A80B-22E3C2988F8B}" type="presParOf" srcId="{8DA2F0E2-521E-4E53-9FB1-53FCEB371A8F}" destId="{6FE072D3-3473-461B-A6F5-D921F416595A}" srcOrd="2" destOrd="0" presId="urn:microsoft.com/office/officeart/2005/8/layout/radial6"/>
    <dgm:cxn modelId="{BE5CD95B-F1C2-4273-BD14-860E81F15FCE}" type="presParOf" srcId="{8DA2F0E2-521E-4E53-9FB1-53FCEB371A8F}" destId="{53FB7087-625B-4636-933E-A3E72013D85C}" srcOrd="3" destOrd="0" presId="urn:microsoft.com/office/officeart/2005/8/layout/radial6"/>
    <dgm:cxn modelId="{573F1D48-32FE-41F7-A796-5066054339D7}" type="presParOf" srcId="{8DA2F0E2-521E-4E53-9FB1-53FCEB371A8F}" destId="{4D610CBD-9FEC-401B-A2DB-B691498DD183}" srcOrd="4" destOrd="0" presId="urn:microsoft.com/office/officeart/2005/8/layout/radial6"/>
    <dgm:cxn modelId="{211520B3-07D1-40E9-B261-7F39B0F19AA3}" type="presParOf" srcId="{8DA2F0E2-521E-4E53-9FB1-53FCEB371A8F}" destId="{E8E69FC4-C633-4DEC-B7FC-288BA5C10C3C}" srcOrd="5" destOrd="0" presId="urn:microsoft.com/office/officeart/2005/8/layout/radial6"/>
    <dgm:cxn modelId="{ADC8FAA6-21D8-4624-957B-61E762C55819}" type="presParOf" srcId="{8DA2F0E2-521E-4E53-9FB1-53FCEB371A8F}" destId="{C1C0444D-9633-486B-9367-89916A95F4A1}" srcOrd="6" destOrd="0" presId="urn:microsoft.com/office/officeart/2005/8/layout/radial6"/>
    <dgm:cxn modelId="{6CA14BA0-A8FA-4751-80B1-824089BAE18F}" type="presParOf" srcId="{8DA2F0E2-521E-4E53-9FB1-53FCEB371A8F}" destId="{63D8E4E0-8211-4CE2-875C-F3E4135C07BF}" srcOrd="7" destOrd="0" presId="urn:microsoft.com/office/officeart/2005/8/layout/radial6"/>
    <dgm:cxn modelId="{4ACEF088-76E8-42BA-927C-4F78235D4123}" type="presParOf" srcId="{8DA2F0E2-521E-4E53-9FB1-53FCEB371A8F}" destId="{CA80DBC6-5A05-408B-833B-F270E3DA8FB3}" srcOrd="8" destOrd="0" presId="urn:microsoft.com/office/officeart/2005/8/layout/radial6"/>
    <dgm:cxn modelId="{4CBABCDA-57C4-404D-9B07-381DC223C095}" type="presParOf" srcId="{8DA2F0E2-521E-4E53-9FB1-53FCEB371A8F}" destId="{991E0350-91B4-4058-8121-3657C6C724D5}" srcOrd="9" destOrd="0" presId="urn:microsoft.com/office/officeart/2005/8/layout/radial6"/>
    <dgm:cxn modelId="{DD976CAF-E862-434A-A684-AE792522050C}" type="presParOf" srcId="{8DA2F0E2-521E-4E53-9FB1-53FCEB371A8F}" destId="{45CCBB96-788A-40BD-BCE7-6FF06403806C}" srcOrd="10" destOrd="0" presId="urn:microsoft.com/office/officeart/2005/8/layout/radial6"/>
    <dgm:cxn modelId="{523C7FD1-B0BF-4EE6-8827-AE15E982968A}" type="presParOf" srcId="{8DA2F0E2-521E-4E53-9FB1-53FCEB371A8F}" destId="{83AECCE2-1DE7-4EC1-A412-E8A4D13A22A6}" srcOrd="11" destOrd="0" presId="urn:microsoft.com/office/officeart/2005/8/layout/radial6"/>
    <dgm:cxn modelId="{0C61B3AA-CB02-44DF-9757-BDFE986A8234}" type="presParOf" srcId="{8DA2F0E2-521E-4E53-9FB1-53FCEB371A8F}" destId="{3C11A66C-DB7B-4CBD-90AA-777149864DAD}" srcOrd="12" destOrd="0" presId="urn:microsoft.com/office/officeart/2005/8/layout/radial6"/>
    <dgm:cxn modelId="{77351A3F-4FA7-43FB-8BF8-F4F87D923723}" type="presParOf" srcId="{8DA2F0E2-521E-4E53-9FB1-53FCEB371A8F}" destId="{BA68871E-36B7-428D-AC14-536DE10B8A6D}" srcOrd="13" destOrd="0" presId="urn:microsoft.com/office/officeart/2005/8/layout/radial6"/>
    <dgm:cxn modelId="{83403643-0EE1-49F2-9D42-577D6D31C0E8}" type="presParOf" srcId="{8DA2F0E2-521E-4E53-9FB1-53FCEB371A8F}" destId="{F65643EC-9E07-4157-892A-0564571B4B00}" srcOrd="14" destOrd="0" presId="urn:microsoft.com/office/officeart/2005/8/layout/radial6"/>
    <dgm:cxn modelId="{ED1AF59B-F157-4596-9CC4-54DA5AD250CC}" type="presParOf" srcId="{8DA2F0E2-521E-4E53-9FB1-53FCEB371A8F}" destId="{09BDF07D-00FB-4B2D-84C0-2E6BFE385764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AE0989-394A-483B-952A-F9614F5C5D67}">
      <dsp:nvSpPr>
        <dsp:cNvPr id="0" name=""/>
        <dsp:cNvSpPr/>
      </dsp:nvSpPr>
      <dsp:spPr>
        <a:xfrm>
          <a:off x="3261046" y="1584177"/>
          <a:ext cx="1707507" cy="1403678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Имидж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МОУ «</a:t>
          </a:r>
          <a:r>
            <a:rPr lang="ru-RU" sz="1400" b="1" kern="1200" dirty="0" err="1" smtClean="0">
              <a:solidFill>
                <a:schemeClr val="tx1"/>
              </a:solidFill>
            </a:rPr>
            <a:t>Деевская</a:t>
          </a:r>
          <a:r>
            <a:rPr lang="ru-RU" sz="1400" b="1" kern="1200" dirty="0" smtClean="0">
              <a:solidFill>
                <a:schemeClr val="tx1"/>
              </a:solidFill>
            </a:rPr>
            <a:t> СОШ»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3261046" y="1584177"/>
        <a:ext cx="1707507" cy="1403678"/>
      </dsp:txXfrm>
    </dsp:sp>
    <dsp:sp modelId="{06DAC0CA-7FFB-4057-B777-747773018D7A}">
      <dsp:nvSpPr>
        <dsp:cNvPr id="0" name=""/>
        <dsp:cNvSpPr/>
      </dsp:nvSpPr>
      <dsp:spPr>
        <a:xfrm rot="16200000">
          <a:off x="3970959" y="1124865"/>
          <a:ext cx="287681" cy="392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6200000">
        <a:off x="3970959" y="1124865"/>
        <a:ext cx="287681" cy="392111"/>
      </dsp:txXfrm>
    </dsp:sp>
    <dsp:sp modelId="{4CF58D61-A9FD-491A-B672-D0EAE0371CFC}">
      <dsp:nvSpPr>
        <dsp:cNvPr id="0" name=""/>
        <dsp:cNvSpPr/>
      </dsp:nvSpPr>
      <dsp:spPr>
        <a:xfrm>
          <a:off x="3595828" y="3439"/>
          <a:ext cx="1037942" cy="1037942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БЛОК </a:t>
          </a:r>
          <a:r>
            <a:rPr lang="en-US" sz="1800" b="1" kern="1200" dirty="0" smtClean="0">
              <a:solidFill>
                <a:schemeClr val="tx1"/>
              </a:solidFill>
            </a:rPr>
            <a:t>VIII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595828" y="3439"/>
        <a:ext cx="1037942" cy="1037942"/>
      </dsp:txXfrm>
    </dsp:sp>
    <dsp:sp modelId="{27B0959B-6BCC-499B-8406-0BFAD3D1D6F9}">
      <dsp:nvSpPr>
        <dsp:cNvPr id="0" name=""/>
        <dsp:cNvSpPr/>
      </dsp:nvSpPr>
      <dsp:spPr>
        <a:xfrm rot="18900000">
          <a:off x="4694211" y="1383904"/>
          <a:ext cx="253289" cy="392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62448"/>
            <a:satOff val="39"/>
            <a:lumOff val="-9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8900000">
        <a:off x="4694211" y="1383904"/>
        <a:ext cx="253289" cy="392111"/>
      </dsp:txXfrm>
    </dsp:sp>
    <dsp:sp modelId="{1613EA8A-CE91-4CF4-9159-1661425AB102}">
      <dsp:nvSpPr>
        <dsp:cNvPr id="0" name=""/>
        <dsp:cNvSpPr/>
      </dsp:nvSpPr>
      <dsp:spPr>
        <a:xfrm>
          <a:off x="4842886" y="519987"/>
          <a:ext cx="1037942" cy="1037942"/>
        </a:xfrm>
        <a:prstGeom prst="ellipse">
          <a:avLst/>
        </a:prstGeom>
        <a:solidFill>
          <a:srgbClr val="00B050"/>
        </a:solidFill>
        <a:ln w="9525" cap="flat" cmpd="sng" algn="ctr">
          <a:solidFill>
            <a:schemeClr val="accent3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БЛОК </a:t>
          </a:r>
          <a:r>
            <a:rPr lang="en-US" sz="1600" b="1" kern="1200" dirty="0" smtClean="0">
              <a:solidFill>
                <a:schemeClr val="tx1"/>
              </a:solidFill>
            </a:rPr>
            <a:t>I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842886" y="519987"/>
        <a:ext cx="1037942" cy="1037942"/>
      </dsp:txXfrm>
    </dsp:sp>
    <dsp:sp modelId="{BBD7C90D-8C3D-4F38-83CA-64F7693EEB38}">
      <dsp:nvSpPr>
        <dsp:cNvPr id="0" name=""/>
        <dsp:cNvSpPr/>
      </dsp:nvSpPr>
      <dsp:spPr>
        <a:xfrm rot="21358525">
          <a:off x="5051796" y="2016677"/>
          <a:ext cx="209168" cy="392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24896"/>
            <a:satOff val="77"/>
            <a:lumOff val="-18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21358525">
        <a:off x="5051796" y="2016677"/>
        <a:ext cx="209168" cy="392111"/>
      </dsp:txXfrm>
    </dsp:sp>
    <dsp:sp modelId="{AE6E5723-9E47-474F-8136-DF0C88D840B2}">
      <dsp:nvSpPr>
        <dsp:cNvPr id="0" name=""/>
        <dsp:cNvSpPr/>
      </dsp:nvSpPr>
      <dsp:spPr>
        <a:xfrm>
          <a:off x="5357848" y="1643073"/>
          <a:ext cx="1037942" cy="1037942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БЛОК </a:t>
          </a:r>
          <a:r>
            <a:rPr lang="en-US" sz="1600" b="1" kern="1200" dirty="0" smtClean="0">
              <a:solidFill>
                <a:schemeClr val="tx1"/>
              </a:solidFill>
            </a:rPr>
            <a:t> II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357848" y="1643073"/>
        <a:ext cx="1037942" cy="1037942"/>
      </dsp:txXfrm>
    </dsp:sp>
    <dsp:sp modelId="{666D42DA-56ED-4E35-9480-BC2339A024A3}">
      <dsp:nvSpPr>
        <dsp:cNvPr id="0" name=""/>
        <dsp:cNvSpPr/>
      </dsp:nvSpPr>
      <dsp:spPr>
        <a:xfrm rot="2700000">
          <a:off x="4694211" y="2796017"/>
          <a:ext cx="253289" cy="392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87344"/>
            <a:satOff val="116"/>
            <a:lumOff val="-27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2700000">
        <a:off x="4694211" y="2796017"/>
        <a:ext cx="253289" cy="392111"/>
      </dsp:txXfrm>
    </dsp:sp>
    <dsp:sp modelId="{19254277-5610-441E-B466-15548E738119}">
      <dsp:nvSpPr>
        <dsp:cNvPr id="0" name=""/>
        <dsp:cNvSpPr/>
      </dsp:nvSpPr>
      <dsp:spPr>
        <a:xfrm>
          <a:off x="4842886" y="3014103"/>
          <a:ext cx="1037942" cy="1037942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БЛОК </a:t>
          </a:r>
          <a:r>
            <a:rPr lang="en-US" sz="1600" b="1" kern="1200" dirty="0" smtClean="0">
              <a:solidFill>
                <a:schemeClr val="tx1"/>
              </a:solidFill>
            </a:rPr>
            <a:t>III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842886" y="3014103"/>
        <a:ext cx="1037942" cy="1037942"/>
      </dsp:txXfrm>
    </dsp:sp>
    <dsp:sp modelId="{8D54F7E7-4BC5-47D4-99C3-A69502AF3D91}">
      <dsp:nvSpPr>
        <dsp:cNvPr id="0" name=""/>
        <dsp:cNvSpPr/>
      </dsp:nvSpPr>
      <dsp:spPr>
        <a:xfrm rot="5507365">
          <a:off x="3943770" y="3049589"/>
          <a:ext cx="282098" cy="392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049793"/>
            <a:satOff val="154"/>
            <a:lumOff val="-36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507365">
        <a:off x="3943770" y="3049589"/>
        <a:ext cx="282098" cy="392111"/>
      </dsp:txXfrm>
    </dsp:sp>
    <dsp:sp modelId="{6346A377-0258-44B2-BBC1-9044BF1F0009}">
      <dsp:nvSpPr>
        <dsp:cNvPr id="0" name=""/>
        <dsp:cNvSpPr/>
      </dsp:nvSpPr>
      <dsp:spPr>
        <a:xfrm>
          <a:off x="3541083" y="3519373"/>
          <a:ext cx="1037942" cy="103794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БЛОК </a:t>
          </a:r>
          <a:r>
            <a:rPr lang="en-US" sz="1600" b="1" kern="1200" dirty="0" smtClean="0">
              <a:solidFill>
                <a:schemeClr val="tx1"/>
              </a:solidFill>
            </a:rPr>
            <a:t>IV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541083" y="3519373"/>
        <a:ext cx="1037942" cy="1037942"/>
      </dsp:txXfrm>
    </dsp:sp>
    <dsp:sp modelId="{F8BFB2DB-D65B-4D13-9E31-9E06820F24D4}">
      <dsp:nvSpPr>
        <dsp:cNvPr id="0" name=""/>
        <dsp:cNvSpPr/>
      </dsp:nvSpPr>
      <dsp:spPr>
        <a:xfrm rot="8100000">
          <a:off x="3282098" y="2796017"/>
          <a:ext cx="253289" cy="392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312241"/>
            <a:satOff val="193"/>
            <a:lumOff val="-46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8100000">
        <a:off x="3282098" y="2796017"/>
        <a:ext cx="253289" cy="392111"/>
      </dsp:txXfrm>
    </dsp:sp>
    <dsp:sp modelId="{FE70AD02-F336-47A3-94EF-78FBCC90E4C3}">
      <dsp:nvSpPr>
        <dsp:cNvPr id="0" name=""/>
        <dsp:cNvSpPr/>
      </dsp:nvSpPr>
      <dsp:spPr>
        <a:xfrm>
          <a:off x="2348770" y="3014103"/>
          <a:ext cx="1037942" cy="1037942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БЛОК </a:t>
          </a:r>
          <a:r>
            <a:rPr lang="en-US" sz="1600" b="1" kern="1200" dirty="0" smtClean="0">
              <a:solidFill>
                <a:schemeClr val="tx1"/>
              </a:solidFill>
            </a:rPr>
            <a:t>V</a:t>
          </a:r>
          <a:endParaRPr lang="ru-RU" sz="1600" b="1" kern="1200" dirty="0" smtClean="0">
            <a:solidFill>
              <a:schemeClr val="tx1"/>
            </a:solidFill>
          </a:endParaRPr>
        </a:p>
      </dsp:txBody>
      <dsp:txXfrm>
        <a:off x="2348770" y="3014103"/>
        <a:ext cx="1037942" cy="1037942"/>
      </dsp:txXfrm>
    </dsp:sp>
    <dsp:sp modelId="{9989ACFD-7477-4604-A4B8-453948671C4F}">
      <dsp:nvSpPr>
        <dsp:cNvPr id="0" name=""/>
        <dsp:cNvSpPr/>
      </dsp:nvSpPr>
      <dsp:spPr>
        <a:xfrm rot="10800000">
          <a:off x="2967885" y="2089960"/>
          <a:ext cx="207167" cy="392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574689"/>
            <a:satOff val="231"/>
            <a:lumOff val="-55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2967885" y="2089960"/>
        <a:ext cx="207167" cy="392111"/>
      </dsp:txXfrm>
    </dsp:sp>
    <dsp:sp modelId="{F6B3A377-CE6D-4EA9-9684-D9018E6E8097}">
      <dsp:nvSpPr>
        <dsp:cNvPr id="0" name=""/>
        <dsp:cNvSpPr/>
      </dsp:nvSpPr>
      <dsp:spPr>
        <a:xfrm>
          <a:off x="1832222" y="1767045"/>
          <a:ext cx="1037942" cy="1037942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БЛОК</a:t>
          </a:r>
          <a:r>
            <a:rPr lang="ru-RU" sz="1600" b="1" kern="1200" baseline="0" dirty="0" smtClean="0">
              <a:solidFill>
                <a:schemeClr val="tx1"/>
              </a:solidFill>
            </a:rPr>
            <a:t> </a:t>
          </a:r>
          <a:r>
            <a:rPr lang="en-US" sz="1600" b="1" kern="1200" baseline="0" dirty="0" smtClean="0">
              <a:solidFill>
                <a:schemeClr val="tx1"/>
              </a:solidFill>
            </a:rPr>
            <a:t>VI</a:t>
          </a:r>
          <a:endParaRPr lang="ru-RU" sz="1600" b="1" kern="1200" dirty="0" smtClean="0">
            <a:solidFill>
              <a:schemeClr val="tx1"/>
            </a:solidFill>
          </a:endParaRPr>
        </a:p>
      </dsp:txBody>
      <dsp:txXfrm>
        <a:off x="1832222" y="1767045"/>
        <a:ext cx="1037942" cy="1037942"/>
      </dsp:txXfrm>
    </dsp:sp>
    <dsp:sp modelId="{729F2CCC-DA9C-4944-A30E-DCE4849635CF}">
      <dsp:nvSpPr>
        <dsp:cNvPr id="0" name=""/>
        <dsp:cNvSpPr/>
      </dsp:nvSpPr>
      <dsp:spPr>
        <a:xfrm rot="13500000">
          <a:off x="3282098" y="1383904"/>
          <a:ext cx="253289" cy="392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837137"/>
            <a:satOff val="270"/>
            <a:lumOff val="-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3500000">
        <a:off x="3282098" y="1383904"/>
        <a:ext cx="253289" cy="392111"/>
      </dsp:txXfrm>
    </dsp:sp>
    <dsp:sp modelId="{0D3BA253-0FE0-456E-A1A6-3E1473C1A3D6}">
      <dsp:nvSpPr>
        <dsp:cNvPr id="0" name=""/>
        <dsp:cNvSpPr/>
      </dsp:nvSpPr>
      <dsp:spPr>
        <a:xfrm>
          <a:off x="2348770" y="519987"/>
          <a:ext cx="1037942" cy="1037942"/>
        </a:xfrm>
        <a:prstGeom prst="ellipse">
          <a:avLst/>
        </a:prstGeom>
        <a:solidFill>
          <a:schemeClr val="accent5">
            <a:hueOff val="-1837137"/>
            <a:satOff val="270"/>
            <a:lumOff val="-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БЛОК </a:t>
          </a:r>
          <a:r>
            <a:rPr lang="en-US" sz="1400" b="1" kern="1200" dirty="0" smtClean="0">
              <a:solidFill>
                <a:schemeClr val="tx1"/>
              </a:solidFill>
            </a:rPr>
            <a:t>VII</a:t>
          </a:r>
          <a:endParaRPr lang="ru-RU" sz="1400" b="1" kern="1200" dirty="0" smtClean="0">
            <a:solidFill>
              <a:schemeClr val="tx1"/>
            </a:solidFill>
          </a:endParaRPr>
        </a:p>
      </dsp:txBody>
      <dsp:txXfrm>
        <a:off x="2348770" y="519987"/>
        <a:ext cx="1037942" cy="103794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0.03738</cdr:x>
      <cdr:y>0.01299</cdr:y>
    </cdr:from>
    <cdr:to>
      <cdr:x>0.95327</cdr:x>
      <cdr:y>0.29608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88032" y="72008"/>
          <a:ext cx="7056784" cy="15696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48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Качество </a:t>
          </a:r>
          <a:r>
            <a:rPr lang="ru-RU" sz="4800" cap="none" spc="0" dirty="0" err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обученности</a:t>
          </a:r>
          <a:r>
            <a:rPr lang="ru-RU" sz="48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за 3 года</a:t>
          </a:r>
          <a:endParaRPr lang="ru-RU" sz="4800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8BB34-09C9-42FD-9361-F6FF876B7ADF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5A60D-6013-4356-BA69-EE269AF88A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5A60D-6013-4356-BA69-EE269AF88A90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52AB36-3B6A-446C-9F4D-4336E7CC5819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7815D-B0D3-4A82-ABAC-D1127C1117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7C021-6949-4B92-9784-980E1574EC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4EA18-6D40-4ED7-B7CF-884FFE29B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10" Type="http://schemas.openxmlformats.org/officeDocument/2006/relationships/image" Target="../media/image147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10" Type="http://schemas.openxmlformats.org/officeDocument/2006/relationships/image" Target="../media/image156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10" Type="http://schemas.openxmlformats.org/officeDocument/2006/relationships/image" Target="../media/image216.jpeg"/><Relationship Id="rId4" Type="http://schemas.openxmlformats.org/officeDocument/2006/relationships/image" Target="../media/image210.jpeg"/><Relationship Id="rId9" Type="http://schemas.openxmlformats.org/officeDocument/2006/relationships/image" Target="../media/image2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7" Type="http://schemas.openxmlformats.org/officeDocument/2006/relationships/image" Target="../media/image238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7" Type="http://schemas.openxmlformats.org/officeDocument/2006/relationships/image" Target="../media/image248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7" Type="http://schemas.openxmlformats.org/officeDocument/2006/relationships/image" Target="../media/image254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7" Type="http://schemas.openxmlformats.org/officeDocument/2006/relationships/image" Target="../media/image260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7" Type="http://schemas.openxmlformats.org/officeDocument/2006/relationships/image" Target="../media/image266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image" Target="../media/image26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eg"/><Relationship Id="rId3" Type="http://schemas.openxmlformats.org/officeDocument/2006/relationships/image" Target="../media/image268.jpeg"/><Relationship Id="rId7" Type="http://schemas.openxmlformats.org/officeDocument/2006/relationships/image" Target="../media/image272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Relationship Id="rId9" Type="http://schemas.openxmlformats.org/officeDocument/2006/relationships/image" Target="../media/image2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eg"/><Relationship Id="rId3" Type="http://schemas.openxmlformats.org/officeDocument/2006/relationships/image" Target="../media/image279.jpeg"/><Relationship Id="rId7" Type="http://schemas.openxmlformats.org/officeDocument/2006/relationships/image" Target="../media/image283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8.jpeg"/><Relationship Id="rId4" Type="http://schemas.openxmlformats.org/officeDocument/2006/relationships/image" Target="../media/image28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2.jpeg"/><Relationship Id="rId4" Type="http://schemas.openxmlformats.org/officeDocument/2006/relationships/image" Target="../media/image29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7" Type="http://schemas.openxmlformats.org/officeDocument/2006/relationships/image" Target="../media/image298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jpeg"/><Relationship Id="rId5" Type="http://schemas.openxmlformats.org/officeDocument/2006/relationships/image" Target="../media/image296.jpeg"/><Relationship Id="rId4" Type="http://schemas.openxmlformats.org/officeDocument/2006/relationships/image" Target="../media/image295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jpeg"/><Relationship Id="rId3" Type="http://schemas.openxmlformats.org/officeDocument/2006/relationships/image" Target="../media/image300.jpeg"/><Relationship Id="rId7" Type="http://schemas.openxmlformats.org/officeDocument/2006/relationships/image" Target="../media/image304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jpeg"/><Relationship Id="rId5" Type="http://schemas.openxmlformats.org/officeDocument/2006/relationships/image" Target="../media/image302.jpeg"/><Relationship Id="rId4" Type="http://schemas.openxmlformats.org/officeDocument/2006/relationships/image" Target="../media/image30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package" Target="../embeddings/_________Microsoft_Office_Word1.docx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2232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Позитивный имидж образовательного учреждения как фактор повышения качества</a:t>
            </a:r>
            <a:b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 descr="C:\Documents and Settings\user\Рабочий стол\Фото Деево\104PHOTO\SAM_16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648" y="260648"/>
            <a:ext cx="2304256" cy="151216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2555776" y="3933056"/>
            <a:ext cx="4126663" cy="2623103"/>
          </a:xfrm>
          <a:prstGeom prst="rect">
            <a:avLst/>
          </a:prstGeom>
          <a:noFill/>
          <a:ln/>
        </p:spPr>
      </p:pic>
      <p:pic>
        <p:nvPicPr>
          <p:cNvPr id="6" name="Рисунок 5" descr="E:\DCIM\102_PANA\P1020790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92080" y="260648"/>
            <a:ext cx="2232248" cy="149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"/>
            <a:ext cx="4032845" cy="9087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Таблица 3"/>
          <p:cNvPicPr>
            <a:picLocks noGrp="1"/>
          </p:cNvPicPr>
          <p:nvPr>
            <p:ph type="tbl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987824" y="1700808"/>
            <a:ext cx="1944688" cy="2743200"/>
          </a:xfrm>
        </p:spPr>
      </p:pic>
      <p:pic>
        <p:nvPicPr>
          <p:cNvPr id="23556" name="Рисунок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040" y="836712"/>
            <a:ext cx="190182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C:\Users\141114\Desktop\SDC1355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32138" y="4643438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C:\Users\141114\Desktop\SDC1355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56176" y="3861048"/>
            <a:ext cx="2771800" cy="207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 descr="C:\Users\141114\Desktop\SDC13558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9512" y="2204864"/>
            <a:ext cx="2723972" cy="204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 descr="C:\Users\141114\Desktop\SDC13557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4652963"/>
            <a:ext cx="2938463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48264" y="404664"/>
            <a:ext cx="198728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948488" cy="836712"/>
          </a:xfrm>
        </p:spPr>
        <p:txBody>
          <a:bodyPr/>
          <a:lstStyle/>
          <a:p>
            <a:pPr>
              <a:defRPr/>
            </a:pP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Курсы повышение квалификации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Рисунок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16688" y="333375"/>
            <a:ext cx="194310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76988" y="3933825"/>
            <a:ext cx="24558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43663" y="5589588"/>
            <a:ext cx="2424112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288" y="4941888"/>
            <a:ext cx="3024187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Рисунок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3850" y="2851150"/>
            <a:ext cx="310515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Рисунок 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635375" y="4808538"/>
            <a:ext cx="2592388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Рисунок 1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372225" y="2492375"/>
            <a:ext cx="24193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1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643313" y="2928938"/>
            <a:ext cx="2540000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Рисунок 13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708400" y="1196975"/>
            <a:ext cx="24352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Рисунок 14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57188" y="1143000"/>
            <a:ext cx="31369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"/>
            <a:ext cx="7543800" cy="69269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B0F0"/>
                </a:solidFill>
              </a:rPr>
              <a:t>Моя семья 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6" name="Таблица 5" descr="H:\наша свадьба\2.jpg"/>
          <p:cNvPicPr>
            <a:picLocks noGrp="1"/>
          </p:cNvPicPr>
          <p:nvPr>
            <p:ph type="tbl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836712"/>
            <a:ext cx="42484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наша свадьба\DSC_0186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4008" y="836712"/>
            <a:ext cx="4248472" cy="267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3645024"/>
            <a:ext cx="432048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C:\Users\uchenik2\AppData\Local\Microsoft\Windows\Temporary Internet Files\Content.IE5\RU52T2CT\DSC_146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4008" y="3717032"/>
            <a:ext cx="4139184" cy="2761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6206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B0F0"/>
                </a:solidFill>
              </a:rPr>
              <a:t>Пришкольная территория</a:t>
            </a:r>
            <a:endParaRPr lang="ru-RU" sz="2800" dirty="0">
              <a:solidFill>
                <a:srgbClr val="00B0F0"/>
              </a:solidFill>
            </a:endParaRPr>
          </a:p>
        </p:txBody>
      </p:sp>
      <p:pic>
        <p:nvPicPr>
          <p:cNvPr id="3" name="Объект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96952"/>
            <a:ext cx="1656184" cy="1242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8640"/>
            <a:ext cx="3648405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437112"/>
            <a:ext cx="2376264" cy="2164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37112"/>
            <a:ext cx="2664296" cy="2160240"/>
          </a:xfrm>
          <a:prstGeom prst="rect">
            <a:avLst/>
          </a:prstGeom>
        </p:spPr>
      </p:pic>
      <p:pic>
        <p:nvPicPr>
          <p:cNvPr id="8" name="Содержимое 3" descr="SDC11471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23528" y="836712"/>
            <a:ext cx="4372538" cy="3279404"/>
          </a:xfrm>
          <a:prstGeom prst="rect">
            <a:avLst/>
          </a:prstGeom>
        </p:spPr>
      </p:pic>
      <p:pic>
        <p:nvPicPr>
          <p:cNvPr id="9" name="Содержимое 3" descr="SDC11460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236296" y="3140968"/>
            <a:ext cx="1512168" cy="1134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Содержимое 3" descr="IMG_0649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23528" y="4509120"/>
            <a:ext cx="2760307" cy="2070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024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0070C0"/>
                </a:solidFill>
              </a:rPr>
              <a:t>интерьер</a:t>
            </a:r>
            <a:br>
              <a:rPr lang="ru-RU" sz="3100" dirty="0" smtClean="0">
                <a:solidFill>
                  <a:srgbClr val="0070C0"/>
                </a:solidFill>
              </a:rPr>
            </a:br>
            <a:r>
              <a:rPr lang="ru-RU" sz="3100" dirty="0" smtClean="0">
                <a:solidFill>
                  <a:srgbClr val="0070C0"/>
                </a:solidFill>
              </a:rPr>
              <a:t> школы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0" name="Picture 5" descr="SDC1057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79512" y="260648"/>
            <a:ext cx="3456384" cy="2439628"/>
          </a:xfrm>
          <a:prstGeom prst="rect">
            <a:avLst/>
          </a:prstGeom>
          <a:noFill/>
          <a:ln/>
        </p:spPr>
      </p:pic>
      <p:pic>
        <p:nvPicPr>
          <p:cNvPr id="12" name="Picture 6" descr="SDC1057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59832" y="2276872"/>
            <a:ext cx="3105430" cy="1885440"/>
          </a:xfrm>
          <a:prstGeom prst="rect">
            <a:avLst/>
          </a:prstGeom>
          <a:noFill/>
        </p:spPr>
      </p:pic>
      <p:pic>
        <p:nvPicPr>
          <p:cNvPr id="9" name="Picture 2" descr="C:\Users\Пользователь\Desktop\Новая папка\DSC_050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4077072"/>
            <a:ext cx="3811806" cy="2543559"/>
          </a:xfrm>
          <a:prstGeom prst="rect">
            <a:avLst/>
          </a:prstGeom>
          <a:noFill/>
        </p:spPr>
      </p:pic>
      <p:pic>
        <p:nvPicPr>
          <p:cNvPr id="14" name="Picture 3" descr="C:\Users\Пользователь\Desktop\Новая папка\DSC_051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436096" y="188640"/>
            <a:ext cx="3528392" cy="2450542"/>
          </a:xfrm>
          <a:prstGeom prst="rect">
            <a:avLst/>
          </a:prstGeom>
          <a:noFill/>
        </p:spPr>
      </p:pic>
      <p:pic>
        <p:nvPicPr>
          <p:cNvPr id="15" name="Picture 4" descr="C:\Users\Пользователь\Desktop\Новая папка\DSC_0515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131099" y="4057897"/>
            <a:ext cx="3858360" cy="2574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486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B0F0"/>
                </a:solidFill>
              </a:rPr>
              <a:t>Оснащение кабинетов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41986" name="Picture 2" descr="C:\Users\Пользователь\Desktop\Новая папка\DSC_0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3861048"/>
            <a:ext cx="4231623" cy="2823592"/>
          </a:xfrm>
          <a:prstGeom prst="rect">
            <a:avLst/>
          </a:prstGeom>
          <a:noFill/>
        </p:spPr>
      </p:pic>
      <p:pic>
        <p:nvPicPr>
          <p:cNvPr id="41987" name="Picture 3" descr="C:\Users\Пользователь\Desktop\Новая папка\DSC_05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3861048"/>
            <a:ext cx="4248472" cy="2834940"/>
          </a:xfrm>
          <a:prstGeom prst="rect">
            <a:avLst/>
          </a:prstGeom>
          <a:noFill/>
        </p:spPr>
      </p:pic>
      <p:pic>
        <p:nvPicPr>
          <p:cNvPr id="6" name="Рисунок 5" descr="C:\Users\Пользователь\Desktop\Адерейко М. А. 2\1 класс\Фото 1 класс\кл.час ЗОЖ\20141022_124408.jpg"/>
          <p:cNvPicPr/>
          <p:nvPr/>
        </p:nvPicPr>
        <p:blipFill>
          <a:blip r:embed="rId4" cstate="email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248472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5" descr="P1020678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620688"/>
            <a:ext cx="428339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64807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Кабинет технологии</a:t>
            </a:r>
            <a:endParaRPr lang="ru-RU" sz="4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1\Desktop\кабинет\DSC02481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908720"/>
            <a:ext cx="3456384" cy="276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Desktop\кабинет\DSC02488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79912" y="1268760"/>
            <a:ext cx="1584176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кабинет\DSC02493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80112" y="908720"/>
            <a:ext cx="3347864" cy="279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кабинет\DSC02490.JPG"/>
          <p:cNvPicPr/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179512" y="4005064"/>
            <a:ext cx="3456384" cy="25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кабинет\DSC02480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79912" y="4221088"/>
            <a:ext cx="1656184" cy="178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Desktop\кабинет\DSC02485 - копия.JPG"/>
          <p:cNvPicPr/>
          <p:nvPr/>
        </p:nvPicPr>
        <p:blipFill>
          <a:blip r:embed="rId7" cstate="email">
            <a:lum bright="10000"/>
          </a:blip>
          <a:srcRect/>
          <a:stretch>
            <a:fillRect/>
          </a:stretch>
        </p:blipFill>
        <p:spPr bwMode="auto">
          <a:xfrm>
            <a:off x="5580112" y="4077072"/>
            <a:ext cx="3312368" cy="250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305800" cy="6480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</a:rPr>
              <a:t>Школьная библиотека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43010" name="Picture 2" descr="C:\Users\Пользователь\Desktop\бибилиотека\DSC_05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476672"/>
            <a:ext cx="4140360" cy="2762798"/>
          </a:xfrm>
          <a:prstGeom prst="rect">
            <a:avLst/>
          </a:prstGeom>
          <a:noFill/>
        </p:spPr>
      </p:pic>
      <p:pic>
        <p:nvPicPr>
          <p:cNvPr id="43011" name="Picture 3" descr="C:\Users\Пользователь\Desktop\бибилиотека\DSC_050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56176" y="3356993"/>
            <a:ext cx="2699792" cy="1801530"/>
          </a:xfrm>
          <a:prstGeom prst="rect">
            <a:avLst/>
          </a:prstGeom>
          <a:noFill/>
        </p:spPr>
      </p:pic>
      <p:pic>
        <p:nvPicPr>
          <p:cNvPr id="43012" name="Picture 4" descr="C:\Users\Пользователь\Desktop\бибилиотека\DSC_050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476266"/>
            <a:ext cx="4176464" cy="2786890"/>
          </a:xfrm>
          <a:prstGeom prst="rect">
            <a:avLst/>
          </a:prstGeom>
          <a:noFill/>
        </p:spPr>
      </p:pic>
      <p:pic>
        <p:nvPicPr>
          <p:cNvPr id="43013" name="Picture 5" descr="C:\Users\Пользователь\Desktop\бибилиотека\DSC_051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1520" y="3429000"/>
            <a:ext cx="2808312" cy="1873943"/>
          </a:xfrm>
          <a:prstGeom prst="rect">
            <a:avLst/>
          </a:prstGeom>
          <a:noFill/>
        </p:spPr>
      </p:pic>
      <p:pic>
        <p:nvPicPr>
          <p:cNvPr id="43014" name="Picture 6" descr="C:\Users\Пользователь\Desktop\бибилиотека\DSC_051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03848" y="4797152"/>
            <a:ext cx="2808312" cy="1873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Школьная столовая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3" name="Рисунок 2" descr="C:\Users\1\Desktop\Аттестация\школа\DSC02562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980728"/>
            <a:ext cx="3816424" cy="252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C:\Users\Пользователь\Desktop\совещание директоров 18 февраля2016\столова\DSC_05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3933056"/>
            <a:ext cx="3744416" cy="2498591"/>
          </a:xfrm>
          <a:prstGeom prst="rect">
            <a:avLst/>
          </a:prstGeom>
          <a:noFill/>
        </p:spPr>
      </p:pic>
      <p:pic>
        <p:nvPicPr>
          <p:cNvPr id="44035" name="Picture 3" descr="C:\Users\Пользователь\Desktop\совещание директоров 18 февраля2016\столова\DSC_050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5976" y="3573016"/>
            <a:ext cx="4475386" cy="2986356"/>
          </a:xfrm>
          <a:prstGeom prst="rect">
            <a:avLst/>
          </a:prstGeom>
          <a:noFill/>
        </p:spPr>
      </p:pic>
      <p:pic>
        <p:nvPicPr>
          <p:cNvPr id="44036" name="Picture 4" descr="C:\Users\Пользователь\Desktop\совещание директоров 18 февраля2016\столова\DSC_050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8024" y="836712"/>
            <a:ext cx="3960440" cy="2642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466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Спортивное оборудование и инвентарь</a:t>
            </a:r>
            <a:endParaRPr lang="ru-RU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D:\Деево_День здлоровья_2015\306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95737" y="4921620"/>
            <a:ext cx="3384375" cy="1757138"/>
          </a:xfrm>
          <a:prstGeom prst="rect">
            <a:avLst/>
          </a:prstGeom>
          <a:noFill/>
        </p:spPr>
      </p:pic>
      <p:pic>
        <p:nvPicPr>
          <p:cNvPr id="29699" name="Picture 3" descr="C:\Users\Пользователь\Desktop\фото спортивного зала\DSC_015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404664"/>
            <a:ext cx="4208568" cy="2808312"/>
          </a:xfrm>
          <a:prstGeom prst="rect">
            <a:avLst/>
          </a:prstGeom>
          <a:noFill/>
        </p:spPr>
      </p:pic>
      <p:pic>
        <p:nvPicPr>
          <p:cNvPr id="29700" name="Picture 4" descr="C:\Users\Пользователь\Desktop\20151110_09552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84168" y="3284984"/>
            <a:ext cx="2808312" cy="1502120"/>
          </a:xfrm>
          <a:prstGeom prst="rect">
            <a:avLst/>
          </a:prstGeom>
          <a:noFill/>
        </p:spPr>
      </p:pic>
      <p:pic>
        <p:nvPicPr>
          <p:cNvPr id="29701" name="Picture 5" descr="C:\Users\Пользователь\Desktop\20151110_0957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868144" y="4941168"/>
            <a:ext cx="3024336" cy="1701189"/>
          </a:xfrm>
          <a:prstGeom prst="rect">
            <a:avLst/>
          </a:prstGeom>
          <a:noFill/>
        </p:spPr>
      </p:pic>
      <p:pic>
        <p:nvPicPr>
          <p:cNvPr id="29702" name="Picture 6" descr="C:\Users\Пользователь\Desktop\20151110_095715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3528" y="3429000"/>
            <a:ext cx="1800200" cy="3200356"/>
          </a:xfrm>
          <a:prstGeom prst="rect">
            <a:avLst/>
          </a:prstGeom>
          <a:noFill/>
        </p:spPr>
      </p:pic>
      <p:pic>
        <p:nvPicPr>
          <p:cNvPr id="29703" name="Picture 7" descr="C:\Users\Пользователь\Downloads\DSC_035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3528" y="404664"/>
            <a:ext cx="4176464" cy="2786786"/>
          </a:xfrm>
          <a:prstGeom prst="rect">
            <a:avLst/>
          </a:prstGeom>
          <a:noFill/>
        </p:spPr>
      </p:pic>
      <p:pic>
        <p:nvPicPr>
          <p:cNvPr id="29705" name="Picture 9" descr="C:\Users\73B5~1\AppData\Local\Temp\Rar$DIa0.767\20151110_095723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267744" y="3284984"/>
            <a:ext cx="3024336" cy="1498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C3399"/>
                </a:solidFill>
              </a:rPr>
              <a:t>    </a:t>
            </a:r>
            <a:br>
              <a:rPr lang="ru-RU" sz="3600" dirty="0" smtClean="0">
                <a:solidFill>
                  <a:srgbClr val="CC3399"/>
                </a:solidFill>
              </a:rPr>
            </a:br>
            <a:r>
              <a:rPr lang="ru-RU" sz="3600" dirty="0" smtClean="0">
                <a:solidFill>
                  <a:srgbClr val="00B0F0"/>
                </a:solidFill>
              </a:rPr>
              <a:t>Информационная справка о школе</a:t>
            </a:r>
            <a:br>
              <a:rPr lang="ru-RU" sz="3600" dirty="0" smtClean="0">
                <a:solidFill>
                  <a:srgbClr val="00B0F0"/>
                </a:solidFill>
              </a:rPr>
            </a:b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3074" name="Picture 2" descr="C:\Documents and Settings\user\Рабочий стол\Школа Конкурс\приложения\приложение 2\23 февраля 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786" y="2857496"/>
            <a:ext cx="2500330" cy="1875248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Школа Конкурс\приложения\приложение 2\SAM_241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1000108"/>
            <a:ext cx="2452705" cy="1839529"/>
          </a:xfrm>
          <a:prstGeom prst="rect">
            <a:avLst/>
          </a:prstGeom>
          <a:noFill/>
        </p:spPr>
      </p:pic>
      <p:pic>
        <p:nvPicPr>
          <p:cNvPr id="3076" name="Picture 4" descr="C:\Documents and Settings\user\Рабочий стол\Школа Конкурс\приложения\приложение 2\SAM_242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57290" y="4714884"/>
            <a:ext cx="2714644" cy="192882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00562" y="571480"/>
            <a:ext cx="4214842" cy="1160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Юридический адрес: 624675 Свердловская область, </a:t>
            </a:r>
            <a:r>
              <a:rPr lang="ru-RU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Алапаевский</a:t>
            </a: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район, село </a:t>
            </a:r>
            <a:r>
              <a:rPr lang="ru-RU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Деево</a:t>
            </a: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улица Ленина 34.</a:t>
            </a:r>
          </a:p>
          <a:p>
            <a:r>
              <a:rPr lang="ru-RU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Телефон\</a:t>
            </a: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факс: 8(343 46)</a:t>
            </a:r>
            <a:r>
              <a:rPr lang="ru-RU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70617</a:t>
            </a:r>
            <a:endParaRPr lang="ru-RU" sz="24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 </a:t>
            </a:r>
            <a:r>
              <a:rPr lang="en-GB" sz="2400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deevo</a:t>
            </a:r>
            <a:r>
              <a:rPr lang="ru-RU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GB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24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Адрес  сайта: </a:t>
            </a:r>
          </a:p>
          <a:p>
            <a:r>
              <a:rPr lang="en-US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deevo</a:t>
            </a:r>
            <a:r>
              <a:rPr lang="ru-RU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school</a:t>
            </a:r>
            <a:r>
              <a:rPr lang="ru-RU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2400" u="sng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Год основания – 1912г.</a:t>
            </a:r>
          </a:p>
          <a:p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Директор – </a:t>
            </a:r>
            <a:r>
              <a:rPr lang="ru-RU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Жолобов</a:t>
            </a: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Алексей Александрович.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Режим работы: шестидневная рабочая неделя.</a:t>
            </a: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B0F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Численность обучающихся –</a:t>
            </a:r>
            <a:endParaRPr lang="ru-RU" sz="24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177человек</a:t>
            </a:r>
            <a:r>
              <a:rPr lang="ru-RU" sz="2400" dirty="0" smtClean="0">
                <a:solidFill>
                  <a:srgbClr val="00B0F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solidFill>
                <a:srgbClr val="00B0F0"/>
              </a:solidFill>
              <a:latin typeface="Arial" pitchFamily="34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/>
          </a:p>
          <a:p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4766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Спортивное оборудование</a:t>
            </a:r>
            <a:endParaRPr lang="ru-RU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Содержимое 3" descr="SDC1228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8" y="476672"/>
            <a:ext cx="4336736" cy="2880320"/>
          </a:xfrm>
          <a:prstGeom prst="rect">
            <a:avLst/>
          </a:prstGeom>
        </p:spPr>
      </p:pic>
      <p:pic>
        <p:nvPicPr>
          <p:cNvPr id="4" name="Рисунок 3" descr="SDC1228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716016" y="3501008"/>
            <a:ext cx="4248472" cy="3024336"/>
          </a:xfrm>
          <a:prstGeom prst="rect">
            <a:avLst/>
          </a:prstGeom>
        </p:spPr>
      </p:pic>
      <p:pic>
        <p:nvPicPr>
          <p:cNvPr id="5" name="Рисунок 4" descr="SDC12483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3528" y="3501008"/>
            <a:ext cx="4320480" cy="3002676"/>
          </a:xfrm>
          <a:prstGeom prst="rect">
            <a:avLst/>
          </a:prstGeom>
        </p:spPr>
      </p:pic>
      <p:pic>
        <p:nvPicPr>
          <p:cNvPr id="44034" name="Picture 2" descr="C:\Users\Пользователь\Desktop\фото спортивного зала\DSC_015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476672"/>
            <a:ext cx="4247472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0"/>
            <a:ext cx="3816424" cy="148478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Золотые</a:t>
            </a:r>
            <a:b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медалисты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Школа\IMAG048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16632"/>
            <a:ext cx="2232248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D:\Школа\IMAG048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277037">
            <a:off x="1003112" y="3328056"/>
            <a:ext cx="2232248" cy="3206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480">
            <a:off x="3316713" y="1712971"/>
            <a:ext cx="2475952" cy="325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:\Школа\IMAG048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457614">
            <a:off x="6084108" y="3247914"/>
            <a:ext cx="2270056" cy="3288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D:\Школа\IMAG0489.jpg"/>
          <p:cNvPicPr preferRelativeResize="0"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732240" y="116632"/>
            <a:ext cx="2160240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71138" y="476673"/>
            <a:ext cx="47690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Серебряные </a:t>
            </a: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медалисты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 descr="D:\Школа\IMAG048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19" y="116632"/>
            <a:ext cx="1440161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D:\Школа\IMAG048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49503" y="0"/>
            <a:ext cx="1494497" cy="2132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D:\Школа\IMAG047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40152" y="0"/>
            <a:ext cx="1512168" cy="220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D:\Школа\IMAG047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15616" y="2348880"/>
            <a:ext cx="144016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D:\Школа\IMAG0477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87824" y="2204864"/>
            <a:ext cx="1512168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D:\Школа\IMAG047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16016" y="2204864"/>
            <a:ext cx="1512168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D:\Школа\IMAG0471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699792" y="4653136"/>
            <a:ext cx="1639083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 descr="D:\Школа\IMAG0472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644008" y="4581128"/>
            <a:ext cx="1512168" cy="2034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 descr="D:\Школа\IMAG0473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55576" y="4725144"/>
            <a:ext cx="1584176" cy="2132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" descr="D:\Школа\IMAG0470_BURST001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588224" y="2348880"/>
            <a:ext cx="1584176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2" descr="D:\Школа\IMAG0475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444208" y="4653136"/>
            <a:ext cx="1584176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аблица 3" descr="http://www.ekatgid.ru/image/1300663205_283.jpg"/>
          <p:cNvPicPr>
            <a:picLocks noGrp="1"/>
          </p:cNvPicPr>
          <p:nvPr>
            <p:ph type="tbl" idx="4294967295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87824" y="836712"/>
            <a:ext cx="309634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44269" y="0"/>
            <a:ext cx="63988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Самоопределение выпускников</a:t>
            </a:r>
            <a:endParaRPr lang="ru-RU" sz="36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4797152"/>
            <a:ext cx="259228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УРФУ</a:t>
            </a:r>
            <a:endParaRPr lang="ru-RU" sz="4400" dirty="0"/>
          </a:p>
        </p:txBody>
      </p:sp>
      <p:pic>
        <p:nvPicPr>
          <p:cNvPr id="7" name="Рисунок 6" descr="http://urbc.ru/uploads/posts/2010-04/1271406963_11010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56176" y="908720"/>
            <a:ext cx="26003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228184" y="3212976"/>
            <a:ext cx="266429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УРГЭУ</a:t>
            </a:r>
            <a:endParaRPr lang="ru-RU" sz="4400" dirty="0"/>
          </a:p>
        </p:txBody>
      </p:sp>
      <p:pic>
        <p:nvPicPr>
          <p:cNvPr id="57346" name="Picture 2" descr="http://gl.weburg.net/00/places/1/212/original/52282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4005063"/>
            <a:ext cx="2627784" cy="180020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3528" y="5949280"/>
            <a:ext cx="266429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УГЛТУ</a:t>
            </a:r>
            <a:endParaRPr lang="ru-RU" sz="4400" dirty="0"/>
          </a:p>
        </p:txBody>
      </p:sp>
      <p:pic>
        <p:nvPicPr>
          <p:cNvPr id="57348" name="Picture 4" descr="http://fb.ru/misc/i/gallery/20376/70147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528" y="908720"/>
            <a:ext cx="2520280" cy="211531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23528" y="3140968"/>
            <a:ext cx="252028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УРГПУ</a:t>
            </a:r>
            <a:endParaRPr lang="ru-RU" sz="4400" dirty="0"/>
          </a:p>
        </p:txBody>
      </p:sp>
      <p:pic>
        <p:nvPicPr>
          <p:cNvPr id="57350" name="Picture 6" descr="http://www.ural-mvd.ru/img/kat/slider100017b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28184" y="4005064"/>
            <a:ext cx="2713906" cy="172819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228184" y="5877272"/>
            <a:ext cx="273630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УЮИ МВД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755576" y="1988840"/>
          <a:ext cx="770485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048007" y="404664"/>
            <a:ext cx="50479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Поступление в Вузы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683568" y="404664"/>
          <a:ext cx="770485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1043608" y="2276872"/>
          <a:ext cx="734481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34605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Принципы педагогической деятельности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79512" y="836712"/>
          <a:ext cx="8712968" cy="5806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62068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B0F0"/>
                </a:solidFill>
              </a:rPr>
              <a:t>Проектная деятельность начальная школа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53250" name="Picture 2" descr="C:\Users\Пользователь\Desktop\для презентации\мастер класс\DSC_114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3284984"/>
            <a:ext cx="4320080" cy="2882723"/>
          </a:xfrm>
          <a:prstGeom prst="rect">
            <a:avLst/>
          </a:prstGeom>
          <a:noFill/>
        </p:spPr>
      </p:pic>
      <p:pic>
        <p:nvPicPr>
          <p:cNvPr id="53251" name="Picture 3" descr="C:\Users\Пользователь\Desktop\для презентации\мастер класс\DSC_119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3284984"/>
            <a:ext cx="4320480" cy="2882989"/>
          </a:xfrm>
          <a:prstGeom prst="rect">
            <a:avLst/>
          </a:prstGeom>
          <a:noFill/>
        </p:spPr>
      </p:pic>
      <p:pic>
        <p:nvPicPr>
          <p:cNvPr id="53252" name="Picture 4" descr="C:\Users\Пользователь\Desktop\для презентации\мастер класс\DSC_122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2160" y="1052736"/>
            <a:ext cx="2805711" cy="1944216"/>
          </a:xfrm>
          <a:prstGeom prst="rect">
            <a:avLst/>
          </a:prstGeom>
          <a:noFill/>
        </p:spPr>
      </p:pic>
      <p:pic>
        <p:nvPicPr>
          <p:cNvPr id="53253" name="Picture 5" descr="C:\Users\Пользователь\Desktop\для презентации\мастер класс\DSC_121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1520" y="1052736"/>
            <a:ext cx="2589888" cy="1944216"/>
          </a:xfrm>
          <a:prstGeom prst="rect">
            <a:avLst/>
          </a:prstGeom>
          <a:noFill/>
        </p:spPr>
      </p:pic>
      <p:pic>
        <p:nvPicPr>
          <p:cNvPr id="53254" name="Picture 6" descr="C:\Users\Пользователь\Desktop\для презентации\мастер класс\DSC_122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87824" y="1052736"/>
            <a:ext cx="2915816" cy="1945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137525" cy="21632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sz="4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chenik2\Desktop\P1050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620688"/>
            <a:ext cx="3096344" cy="2322258"/>
          </a:xfrm>
          <a:prstGeom prst="rect">
            <a:avLst/>
          </a:prstGeom>
          <a:noFill/>
        </p:spPr>
      </p:pic>
      <p:pic>
        <p:nvPicPr>
          <p:cNvPr id="7" name="Рисунок 6" descr="C:\Documents and Settings\Admin\Рабочий стол\DSC00992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00192" y="404664"/>
            <a:ext cx="2533053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:\DCIM\101SSCAM\SDC13612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4077072"/>
            <a:ext cx="20882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:\DCIM\101SSCAM\SDC13609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19872" y="980728"/>
            <a:ext cx="2808312" cy="320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E:\аттестация\ДЕЕВО\DSC_019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93096"/>
            <a:ext cx="3600400" cy="242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Пользователь\Desktop\для презентации имиджа\DSC_0286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339752" y="4365104"/>
            <a:ext cx="2913623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-459431"/>
            <a:ext cx="7543800" cy="1152127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sz="4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34818" name="PDF" r:id="rId3" imgW="1080000" imgH="1080000" progId="">
              <p:embed/>
            </p:oleObj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34819" name="PDF" r:id="rId4" imgW="1080000" imgH="1080000" progId="">
              <p:embed/>
            </p:oleObj>
          </a:graphicData>
        </a:graphic>
      </p:graphicFrame>
      <p:pic>
        <p:nvPicPr>
          <p:cNvPr id="6" name="Таблица 5" descr="C:\Users\1\Desktop\Аттестация\поделка\DSC02760.JPG"/>
          <p:cNvPicPr>
            <a:picLocks noGrp="1"/>
          </p:cNvPicPr>
          <p:nvPr>
            <p:ph type="tbl" idx="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56176" y="620688"/>
            <a:ext cx="2736304" cy="35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Аттестация\проект Борисов И\CAM00188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75856" y="1052736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Пользователь\Desktop\11 класс\SAM_5698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865818" y="3212976"/>
            <a:ext cx="3168817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Таблица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2304256" cy="1729628"/>
          </a:xfrm>
          <a:prstGeom prst="rect">
            <a:avLst/>
          </a:prstGeom>
        </p:spPr>
      </p:pic>
      <p:pic>
        <p:nvPicPr>
          <p:cNvPr id="10" name="Рисунок 4" descr="DSC_1097.JP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3528" y="5085184"/>
            <a:ext cx="2304256" cy="153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C:\Users\Пользователь\Desktop\для презентации\проекты\DSC_0185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51520" y="1052736"/>
            <a:ext cx="2891010" cy="1929126"/>
          </a:xfrm>
          <a:prstGeom prst="rect">
            <a:avLst/>
          </a:prstGeom>
          <a:noFill/>
        </p:spPr>
      </p:pic>
      <p:pic>
        <p:nvPicPr>
          <p:cNvPr id="34820" name="Picture 4" descr="C:\Users\Пользователь\Desktop\для презентации\проекты\DSC_0199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084168" y="4437112"/>
            <a:ext cx="2880320" cy="1921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629255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Имидж образовательного учреждения   «Эмоционально окрашенный образ, обладающий целенаправленно заданными характеристиками и призванный оказывать психологическое влияние определённой направленности  на конкретные группы социального окружения общеобразовательного учреждения»</a:t>
            </a:r>
            <a:b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Пискунов М.С.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83671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Спортивные достижения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SDC1200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24128" y="188640"/>
            <a:ext cx="3205590" cy="2137060"/>
          </a:xfrm>
          <a:prstGeom prst="rect">
            <a:avLst/>
          </a:prstGeom>
        </p:spPr>
      </p:pic>
      <p:pic>
        <p:nvPicPr>
          <p:cNvPr id="4" name="Рисунок 3" descr="img019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300192" y="2420888"/>
            <a:ext cx="1152128" cy="1885301"/>
          </a:xfrm>
          <a:prstGeom prst="rect">
            <a:avLst/>
          </a:prstGeom>
        </p:spPr>
      </p:pic>
      <p:pic>
        <p:nvPicPr>
          <p:cNvPr id="5" name="Содержимое 3" descr="img018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812360" y="2492896"/>
            <a:ext cx="1144669" cy="1872208"/>
          </a:xfrm>
          <a:prstGeom prst="rect">
            <a:avLst/>
          </a:prstGeom>
        </p:spPr>
      </p:pic>
      <p:pic>
        <p:nvPicPr>
          <p:cNvPr id="6" name="Рисунок 5" descr="SDC12009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79512" y="1052736"/>
            <a:ext cx="3278738" cy="2491841"/>
          </a:xfrm>
          <a:prstGeom prst="rect">
            <a:avLst/>
          </a:prstGeom>
        </p:spPr>
      </p:pic>
      <p:pic>
        <p:nvPicPr>
          <p:cNvPr id="7" name="Содержимое 3" descr="img017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563888" y="1124744"/>
            <a:ext cx="1728192" cy="2448272"/>
          </a:xfrm>
          <a:prstGeom prst="rect">
            <a:avLst/>
          </a:prstGeom>
        </p:spPr>
      </p:pic>
      <p:pic>
        <p:nvPicPr>
          <p:cNvPr id="8" name="Рисунок 7" descr="SDC12066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79512" y="4437112"/>
            <a:ext cx="3096344" cy="2151696"/>
          </a:xfrm>
          <a:prstGeom prst="rect">
            <a:avLst/>
          </a:prstGeom>
        </p:spPr>
      </p:pic>
      <p:pic>
        <p:nvPicPr>
          <p:cNvPr id="9" name="Содержимое 4" descr="C:\Documents and Settings\Admin\Мои документы\Мои рисунки\2014-02-13\Scan1.BMP"/>
          <p:cNvPicPr>
            <a:picLocks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668344" y="4581128"/>
            <a:ext cx="1259632" cy="199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5" descr="img016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156176" y="4581128"/>
            <a:ext cx="1368152" cy="1899663"/>
          </a:xfrm>
          <a:prstGeom prst="rect">
            <a:avLst/>
          </a:prstGeom>
        </p:spPr>
      </p:pic>
      <p:pic>
        <p:nvPicPr>
          <p:cNvPr id="11" name="Содержимое 4" descr="SDC12253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3347864" y="3861048"/>
            <a:ext cx="2668273" cy="2111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1"/>
            <a:ext cx="7543800" cy="67592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</a:rPr>
              <a:t>           Олимпиадное движение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89092" name="Picture 4" descr="http://deevo.uralschool.ru/images/scdeevo_new/Te671f45c18ab380ac4791375204e43a9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3501008"/>
            <a:ext cx="3168352" cy="3168352"/>
          </a:xfrm>
          <a:prstGeom prst="rect">
            <a:avLst/>
          </a:prstGeom>
          <a:noFill/>
        </p:spPr>
      </p:pic>
      <p:pic>
        <p:nvPicPr>
          <p:cNvPr id="8" name="Picture 6" descr="C:\Users\141114\Desktop\SDC1356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00192" y="4653136"/>
            <a:ext cx="156557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фото0014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6961885" y="2780928"/>
            <a:ext cx="2182115" cy="1512168"/>
          </a:xfrm>
          <a:prstGeom prst="rect">
            <a:avLst/>
          </a:prstGeom>
        </p:spPr>
      </p:pic>
      <p:pic>
        <p:nvPicPr>
          <p:cNvPr id="10" name="Рисунок 9" descr="Изображение 038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0" y="1052736"/>
            <a:ext cx="2545525" cy="1875963"/>
          </a:xfrm>
          <a:prstGeom prst="rect">
            <a:avLst/>
          </a:prstGeom>
        </p:spPr>
      </p:pic>
      <p:pic>
        <p:nvPicPr>
          <p:cNvPr id="11" name="Рисунок 10" descr="ppppppp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7668344" y="4653136"/>
            <a:ext cx="1299935" cy="2016224"/>
          </a:xfrm>
          <a:prstGeom prst="rect">
            <a:avLst/>
          </a:prstGeom>
        </p:spPr>
      </p:pic>
      <p:pic>
        <p:nvPicPr>
          <p:cNvPr id="12" name="Рисунок 11" descr="фото0002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7236296" y="332656"/>
            <a:ext cx="1584176" cy="2233309"/>
          </a:xfrm>
          <a:prstGeom prst="rect">
            <a:avLst/>
          </a:prstGeom>
        </p:spPr>
      </p:pic>
      <p:pic>
        <p:nvPicPr>
          <p:cNvPr id="13" name="Рисунок 12" descr="lknlkn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5292080" y="1988840"/>
            <a:ext cx="1584176" cy="2360140"/>
          </a:xfrm>
          <a:prstGeom prst="rect">
            <a:avLst/>
          </a:prstGeom>
        </p:spPr>
      </p:pic>
      <p:pic>
        <p:nvPicPr>
          <p:cNvPr id="55298" name="Picture 2" descr="C:\Users\Пользователь\Desktop\CAM00347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419872" y="4437112"/>
            <a:ext cx="3072341" cy="2304256"/>
          </a:xfrm>
          <a:prstGeom prst="rect">
            <a:avLst/>
          </a:prstGeom>
          <a:noFill/>
        </p:spPr>
      </p:pic>
      <p:pic>
        <p:nvPicPr>
          <p:cNvPr id="55299" name="Picture 3" descr="C:\Users\Пользователь\Desktop\CAM00357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627784" y="1052736"/>
            <a:ext cx="2520280" cy="1890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305800" cy="79208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B0F0"/>
                </a:solidFill>
              </a:rPr>
              <a:t>Обмен опытом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50178" name="Picture 2" descr="C:\Users\Пользователь\Desktop\для презентации\открытые мероприятия\DSC_112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5085184"/>
            <a:ext cx="2481976" cy="1656184"/>
          </a:xfrm>
          <a:prstGeom prst="rect">
            <a:avLst/>
          </a:prstGeom>
          <a:noFill/>
        </p:spPr>
      </p:pic>
      <p:pic>
        <p:nvPicPr>
          <p:cNvPr id="50179" name="Picture 3" descr="C:\Users\Пользователь\Desktop\для презентации\открытые мероприятия\DSC_112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4008" y="3789040"/>
            <a:ext cx="4208568" cy="2808312"/>
          </a:xfrm>
          <a:prstGeom prst="rect">
            <a:avLst/>
          </a:prstGeom>
          <a:noFill/>
        </p:spPr>
      </p:pic>
      <p:pic>
        <p:nvPicPr>
          <p:cNvPr id="5" name="Рисунок 4" descr="C:\Documents and Settings\user\Рабочий стол\IMAG0233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36096" y="1052736"/>
            <a:ext cx="328215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48680"/>
            <a:ext cx="54360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Участие в муниципальных педагогических чтениях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Открытый педагогический совет (совместно со школой №5 города Режа) по теме «Подготовка к ЕГЭ» 2013год.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Участие в Областных педагогических совещаниях в г. Екатеринбурге. 2014 год.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Участие в конкурсах муниципального и областного и российского уровня. 2014,2015,2016 год.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Совещание заместителей директоров 2015 год.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Совещание директоров 2014, 2016 год.</a:t>
            </a:r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3" name="Picture 3" descr="C:\Users\Пользователь\Desktop\директор года 2015\конкурс учиель профессия мужская\Приложения\приложение 12\финал конкурса учитель професия мужская 2015 год (2)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51720" y="3356992"/>
            <a:ext cx="2374407" cy="1584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-819150"/>
            <a:ext cx="7056438" cy="172787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ru-RU" sz="48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800" dirty="0" smtClean="0">
                <a:latin typeface="Monotype Corsiva" pitchFamily="66" charset="0"/>
              </a:rPr>
              <a:t> </a:t>
            </a:r>
            <a:r>
              <a:rPr lang="ru-RU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коллектив школы</a:t>
            </a:r>
          </a:p>
        </p:txBody>
      </p:sp>
      <p:pic>
        <p:nvPicPr>
          <p:cNvPr id="27651" name="Picture 3" descr="C:\Users\141114\Desktop\Рабочий стол\директор года готовое\Приложения\Приложение 6\коллектив\Коллектив школы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836712"/>
            <a:ext cx="8641044" cy="575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23528" y="1484784"/>
          <a:ext cx="828092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048007" y="404664"/>
            <a:ext cx="50479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Кадровый состав</a:t>
            </a:r>
            <a:endParaRPr lang="ru-RU" sz="36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404664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Кадровый состав</a:t>
            </a:r>
            <a:endParaRPr lang="ru-RU" sz="3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539552" y="1268760"/>
          <a:ext cx="8352928" cy="4899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B0F0"/>
                </a:solidFill>
              </a:rPr>
              <a:t>Будущее школы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3" name="Рисунок 2" descr="C:\Users\Пользователь\Desktop\Адерейко М. А. 2\1 класс\Фото 1 класс\1 сентября\DSCN0634.JPG"/>
          <p:cNvPicPr/>
          <p:nvPr/>
        </p:nvPicPr>
        <p:blipFill>
          <a:blip r:embed="rId2" cstate="email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726299" cy="2436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Содержимое 3" descr="DSC02948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499992" y="3573016"/>
            <a:ext cx="4032250" cy="3022600"/>
          </a:xfrm>
          <a:prstGeom prst="rect">
            <a:avLst/>
          </a:prstGeom>
        </p:spPr>
      </p:pic>
      <p:pic>
        <p:nvPicPr>
          <p:cNvPr id="88066" name="Picture 2" descr="http://deevo.uralschool.ru/images/scdeevo_new/Tad1ba8d953eea56173071d28fbb4af5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1628800"/>
            <a:ext cx="2304256" cy="2304258"/>
          </a:xfrm>
          <a:prstGeom prst="rect">
            <a:avLst/>
          </a:prstGeom>
          <a:noFill/>
        </p:spPr>
      </p:pic>
      <p:pic>
        <p:nvPicPr>
          <p:cNvPr id="88067" name="Picture 3" descr="C:\Users\73B5~1\AppData\Local\Temp\Rar$DIa0.249\P105021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40152" y="908720"/>
            <a:ext cx="2952328" cy="2304256"/>
          </a:xfrm>
          <a:prstGeom prst="rect">
            <a:avLst/>
          </a:prstGeom>
          <a:noFill/>
        </p:spPr>
      </p:pic>
      <p:pic>
        <p:nvPicPr>
          <p:cNvPr id="88068" name="Picture 4" descr="C:\Users\73B5~1\AppData\Local\Temp\Rar$DIa0.154\P105021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87824" y="908720"/>
            <a:ext cx="2904323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75456"/>
            <a:ext cx="8305800" cy="122413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Открытые мероприятия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Пользователь\Desktop\для презентации\открытые мероприятия\DSC_109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4149080"/>
            <a:ext cx="3600400" cy="2402491"/>
          </a:xfrm>
          <a:prstGeom prst="rect">
            <a:avLst/>
          </a:prstGeom>
          <a:noFill/>
        </p:spPr>
      </p:pic>
      <p:pic>
        <p:nvPicPr>
          <p:cNvPr id="49155" name="Picture 3" descr="C:\Users\Пользователь\Desktop\для презентации\открытые мероприятия\DSC_11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8064" y="4077072"/>
            <a:ext cx="3779640" cy="2522095"/>
          </a:xfrm>
          <a:prstGeom prst="rect">
            <a:avLst/>
          </a:prstGeom>
          <a:noFill/>
        </p:spPr>
      </p:pic>
      <p:pic>
        <p:nvPicPr>
          <p:cNvPr id="49156" name="Picture 4" descr="C:\Users\Пользователь\Desktop\для презентации\открытые мероприятия\DSC_110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6056" y="620688"/>
            <a:ext cx="3888432" cy="2594691"/>
          </a:xfrm>
          <a:prstGeom prst="rect">
            <a:avLst/>
          </a:prstGeom>
          <a:noFill/>
        </p:spPr>
      </p:pic>
      <p:pic>
        <p:nvPicPr>
          <p:cNvPr id="49157" name="Picture 5" descr="C:\Users\Пользователь\Desktop\для презентации\открытые мероприятия\DSC_111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512" y="620688"/>
            <a:ext cx="3563888" cy="2378127"/>
          </a:xfrm>
          <a:prstGeom prst="rect">
            <a:avLst/>
          </a:prstGeom>
          <a:noFill/>
        </p:spPr>
      </p:pic>
      <p:pic>
        <p:nvPicPr>
          <p:cNvPr id="49158" name="Picture 6" descr="C:\Users\Пользователь\Desktop\для презентации\открытые мероприятия\DSC_112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31840" y="2492896"/>
            <a:ext cx="2913623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71399"/>
            <a:ext cx="8503096" cy="108012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Педагоги в творчестве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Таблица 3" descr="C:\Users\1\Pictures\2015-11-05\001.jpg"/>
          <p:cNvPicPr>
            <a:picLocks noGrp="1"/>
          </p:cNvPicPr>
          <p:nvPr>
            <p:ph type="tbl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3789040"/>
            <a:ext cx="3384376" cy="278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Архив\фотографии\грани талантов\DSC_2556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3928" y="4581128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Pictures\2015-11-05\001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1052736"/>
            <a:ext cx="3456384" cy="237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Аттестация\это я\Изображение 018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23928" y="2636912"/>
            <a:ext cx="2592288" cy="178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Фотки\С фотика\Школа) Осенний бал\Новая папка (2)\Изображение 16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572000" y="188640"/>
            <a:ext cx="3923928" cy="2297675"/>
          </a:xfrm>
          <a:prstGeom prst="rect">
            <a:avLst/>
          </a:prstGeom>
          <a:noFill/>
        </p:spPr>
      </p:pic>
      <p:pic>
        <p:nvPicPr>
          <p:cNvPr id="9" name="Рисунок 8" descr="P1010011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588224" y="2636912"/>
            <a:ext cx="2376264" cy="1800200"/>
          </a:xfrm>
          <a:prstGeom prst="rect">
            <a:avLst/>
          </a:prstGeom>
        </p:spPr>
      </p:pic>
      <p:pic>
        <p:nvPicPr>
          <p:cNvPr id="47106" name="Picture 2" descr="C:\Users\Пользователь\Desktop\IMG_6426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588224" y="4581128"/>
            <a:ext cx="2376264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Участие коллектива в мероприятиях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chenik2\Desktop\самообследование\конкурс учиель профессия мужская\Приложения\коллектив\коллектив\праздник 9 мая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836712"/>
            <a:ext cx="4104456" cy="2844316"/>
          </a:xfrm>
          <a:prstGeom prst="rect">
            <a:avLst/>
          </a:prstGeom>
          <a:noFill/>
        </p:spPr>
      </p:pic>
      <p:pic>
        <p:nvPicPr>
          <p:cNvPr id="6147" name="Picture 3" descr="C:\Users\uchenik2\Desktop\самообследование\конкурс учиель профессия мужская\Приложения\коллектив\коллектив\Грани талант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836712"/>
            <a:ext cx="4255031" cy="2831355"/>
          </a:xfrm>
          <a:prstGeom prst="rect">
            <a:avLst/>
          </a:prstGeom>
          <a:noFill/>
        </p:spPr>
      </p:pic>
      <p:pic>
        <p:nvPicPr>
          <p:cNvPr id="6148" name="Picture 4" descr="C:\Users\uchenik2\Desktop\самообследование\конкурс учиель профессия мужская\Приложения\коллектив\коллектив\грани талантов мода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3933056"/>
            <a:ext cx="1872208" cy="2735119"/>
          </a:xfrm>
          <a:prstGeom prst="rect">
            <a:avLst/>
          </a:prstGeom>
          <a:noFill/>
        </p:spPr>
      </p:pic>
      <p:pic>
        <p:nvPicPr>
          <p:cNvPr id="6149" name="Picture 5" descr="C:\Users\uchenik2\Desktop\самообследование\конкурс учиель профессия мужская\Приложения\коллектив\коллектив\грани талантов хореография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27784" y="3933056"/>
            <a:ext cx="1872208" cy="2735119"/>
          </a:xfrm>
          <a:prstGeom prst="rect">
            <a:avLst/>
          </a:prstGeom>
          <a:noFill/>
        </p:spPr>
      </p:pic>
      <p:pic>
        <p:nvPicPr>
          <p:cNvPr id="6150" name="Picture 6" descr="C:\Users\uchenik2\Desktop\самообследование\конкурс учиель профессия мужская\Приложения\коллектив\коллектив\грани талантов вокал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16016" y="3933056"/>
            <a:ext cx="1872208" cy="2735119"/>
          </a:xfrm>
          <a:prstGeom prst="rect">
            <a:avLst/>
          </a:prstGeom>
          <a:noFill/>
        </p:spPr>
      </p:pic>
      <p:pic>
        <p:nvPicPr>
          <p:cNvPr id="6151" name="Picture 7" descr="C:\Users\uchenik2\Desktop\самообследование\конкурс учиель профессия мужская\Приложения\коллектив\коллектив\благодарственное письмо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948264" y="4005064"/>
            <a:ext cx="1800200" cy="2629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36004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Блоки работы  школы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1340768"/>
          <a:ext cx="8229600" cy="4572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012160" y="836712"/>
            <a:ext cx="1958466" cy="101666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Образ руководителя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20272" y="2276872"/>
            <a:ext cx="1944216" cy="114300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Качество образования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4429132"/>
            <a:ext cx="1928826" cy="85725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Стиль образовательного учреждения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5517232"/>
            <a:ext cx="3096344" cy="11967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Уровень психологического комфорта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4869160"/>
            <a:ext cx="2071702" cy="10001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Образ персонала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3284984"/>
            <a:ext cx="1785950" cy="108012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Воспитательная работа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772816"/>
            <a:ext cx="2160240" cy="108012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Создание современной инфраструктуры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57356" y="714356"/>
            <a:ext cx="2000264" cy="78581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Расширение самостоятельности школы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4320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Достижения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35842" name="Object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4221088"/>
            <a:ext cx="1721441" cy="2448272"/>
          </a:xfrm>
          <a:prstGeom prst="rect">
            <a:avLst/>
          </a:prstGeom>
          <a:noFill/>
        </p:spPr>
      </p:pic>
      <p:pic>
        <p:nvPicPr>
          <p:cNvPr id="4" name="Рисунок 3" descr="1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27984" y="3933056"/>
            <a:ext cx="1963083" cy="2747827"/>
          </a:xfrm>
          <a:prstGeom prst="rect">
            <a:avLst/>
          </a:prstGeom>
        </p:spPr>
      </p:pic>
      <p:pic>
        <p:nvPicPr>
          <p:cNvPr id="5" name="Рисунок 4" descr="14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051720" y="3861048"/>
            <a:ext cx="1922614" cy="2746591"/>
          </a:xfrm>
          <a:prstGeom prst="rect">
            <a:avLst/>
          </a:prstGeom>
        </p:spPr>
      </p:pic>
      <p:pic>
        <p:nvPicPr>
          <p:cNvPr id="6" name="Рисунок 5" descr="P1050045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516216" y="3140968"/>
            <a:ext cx="2319537" cy="1775602"/>
          </a:xfrm>
          <a:prstGeom prst="rect">
            <a:avLst/>
          </a:prstGeom>
        </p:spPr>
      </p:pic>
      <p:pic>
        <p:nvPicPr>
          <p:cNvPr id="8" name="Рисунок 7" descr="P1050045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660232" y="5013176"/>
            <a:ext cx="2088232" cy="1598538"/>
          </a:xfrm>
          <a:prstGeom prst="rect">
            <a:avLst/>
          </a:prstGeom>
        </p:spPr>
      </p:pic>
      <p:pic>
        <p:nvPicPr>
          <p:cNvPr id="9" name="Рисунок 8" descr=";;;;;;;;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251520" y="1412776"/>
            <a:ext cx="1619671" cy="2360876"/>
          </a:xfrm>
          <a:prstGeom prst="rect">
            <a:avLst/>
          </a:prstGeom>
        </p:spPr>
      </p:pic>
      <p:pic>
        <p:nvPicPr>
          <p:cNvPr id="10" name="Рисунок 9" descr="mmmmm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2339752" y="764704"/>
            <a:ext cx="2197527" cy="3068960"/>
          </a:xfrm>
          <a:prstGeom prst="rect">
            <a:avLst/>
          </a:prstGeom>
        </p:spPr>
      </p:pic>
      <p:pic>
        <p:nvPicPr>
          <p:cNvPr id="51202" name="Picture 2" descr="C:\Users\Пользователь\Desktop\для презентации\коллектив\DSC_0538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716016" y="188640"/>
            <a:ext cx="4104456" cy="2738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04800"/>
            <a:ext cx="2592288" cy="891951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B0F0"/>
                </a:solidFill>
              </a:rPr>
              <a:t>Традиции         школы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4" name="Picture 2" descr="D:\Деево_День здлоровья_2015\3414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3645024"/>
            <a:ext cx="2884971" cy="2957937"/>
          </a:xfrm>
          <a:prstGeom prst="rect">
            <a:avLst/>
          </a:prstGeom>
          <a:noFill/>
        </p:spPr>
      </p:pic>
      <p:pic>
        <p:nvPicPr>
          <p:cNvPr id="32770" name="Picture 2" descr="D:\Деево_День здлоровья_2015\345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88224" y="2996952"/>
            <a:ext cx="2232248" cy="3651050"/>
          </a:xfrm>
          <a:prstGeom prst="rect">
            <a:avLst/>
          </a:prstGeom>
          <a:noFill/>
        </p:spPr>
      </p:pic>
      <p:pic>
        <p:nvPicPr>
          <p:cNvPr id="32771" name="Picture 3" descr="D:\Деево_День здлоровья_2015\352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47863" y="2204864"/>
            <a:ext cx="2105755" cy="1693610"/>
          </a:xfrm>
          <a:prstGeom prst="rect">
            <a:avLst/>
          </a:prstGeom>
          <a:noFill/>
        </p:spPr>
      </p:pic>
      <p:pic>
        <p:nvPicPr>
          <p:cNvPr id="32772" name="Picture 4" descr="D:\Деево_День здлоровья_2015\363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40152" y="476672"/>
            <a:ext cx="3002022" cy="1988840"/>
          </a:xfrm>
          <a:prstGeom prst="rect">
            <a:avLst/>
          </a:prstGeom>
          <a:noFill/>
        </p:spPr>
      </p:pic>
      <p:pic>
        <p:nvPicPr>
          <p:cNvPr id="32773" name="Picture 5" descr="D:\Деево_День здлоровья_2015\3567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87824" y="260648"/>
            <a:ext cx="2736304" cy="1838298"/>
          </a:xfrm>
          <a:prstGeom prst="rect">
            <a:avLst/>
          </a:prstGeom>
          <a:noFill/>
        </p:spPr>
      </p:pic>
      <p:pic>
        <p:nvPicPr>
          <p:cNvPr id="32774" name="Picture 6" descr="D:\Деево_День здлоровья_2015\406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67944" y="4005064"/>
            <a:ext cx="2088232" cy="2652326"/>
          </a:xfrm>
          <a:prstGeom prst="rect">
            <a:avLst/>
          </a:prstGeom>
          <a:noFill/>
        </p:spPr>
      </p:pic>
      <p:pic>
        <p:nvPicPr>
          <p:cNvPr id="32775" name="Picture 7" descr="D:\Деево_День здлоровья_2015\3560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51520" y="1412776"/>
            <a:ext cx="2601867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B0F0"/>
                </a:solidFill>
              </a:rPr>
              <a:t>Торжественные праздники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54274" name="Picture 2" descr="C:\Users\Пользователь\Desktop\для презентации имиджа\DSC_029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3933056"/>
            <a:ext cx="3528392" cy="2354441"/>
          </a:xfrm>
          <a:prstGeom prst="rect">
            <a:avLst/>
          </a:prstGeom>
          <a:noFill/>
        </p:spPr>
      </p:pic>
      <p:pic>
        <p:nvPicPr>
          <p:cNvPr id="54275" name="Picture 3" descr="C:\Users\Пользователь\Desktop\для презентации имиджа\DSC_035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39952" y="3140968"/>
            <a:ext cx="4752528" cy="3171288"/>
          </a:xfrm>
          <a:prstGeom prst="rect">
            <a:avLst/>
          </a:prstGeom>
          <a:noFill/>
        </p:spPr>
      </p:pic>
      <p:pic>
        <p:nvPicPr>
          <p:cNvPr id="54276" name="Picture 4" descr="C:\Users\Пользователь\Desktop\для презентации имиджа\DSC_040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7544" y="1268760"/>
            <a:ext cx="3456384" cy="2306392"/>
          </a:xfrm>
          <a:prstGeom prst="rect">
            <a:avLst/>
          </a:prstGeom>
          <a:noFill/>
        </p:spPr>
      </p:pic>
      <p:pic>
        <p:nvPicPr>
          <p:cNvPr id="54277" name="Picture 5" descr="C:\Users\Пользователь\Desktop\для презентации имиджа\DSC_040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8024" y="908720"/>
            <a:ext cx="3168352" cy="2114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54868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B0F0"/>
                </a:solidFill>
              </a:rPr>
              <a:t>Школьные традиции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4" name="Рисунок 3" descr="SDC1242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572000" y="764704"/>
            <a:ext cx="4071966" cy="2857520"/>
          </a:xfrm>
          <a:prstGeom prst="rect">
            <a:avLst/>
          </a:prstGeom>
        </p:spPr>
      </p:pic>
      <p:pic>
        <p:nvPicPr>
          <p:cNvPr id="5" name="Рисунок 4" descr="SDC12478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9512" y="3789040"/>
            <a:ext cx="4327393" cy="2646626"/>
          </a:xfrm>
          <a:prstGeom prst="rect">
            <a:avLst/>
          </a:prstGeom>
        </p:spPr>
      </p:pic>
      <p:pic>
        <p:nvPicPr>
          <p:cNvPr id="6" name="Рисунок 5" descr="SDC12427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72000" y="3789040"/>
            <a:ext cx="4071966" cy="2664296"/>
          </a:xfrm>
          <a:prstGeom prst="rect">
            <a:avLst/>
          </a:prstGeom>
        </p:spPr>
      </p:pic>
      <p:pic>
        <p:nvPicPr>
          <p:cNvPr id="7" name="Picture 3" descr="C:\Users\Пользователь\Desktop\совещание директоров 18 февраля2016\Новая папка\DSC_049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512" y="764704"/>
            <a:ext cx="4316478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3034680" cy="5486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B0F0"/>
                </a:solidFill>
              </a:rPr>
              <a:t>Будь здоров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84994" name="Picture 2" descr="http://deevo.uralschool.ru/images/scdeevo_new/T9c36fe885b0f310570250997f9d087b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4509120"/>
            <a:ext cx="2160240" cy="2160242"/>
          </a:xfrm>
          <a:prstGeom prst="rect">
            <a:avLst/>
          </a:prstGeom>
          <a:noFill/>
        </p:spPr>
      </p:pic>
      <p:pic>
        <p:nvPicPr>
          <p:cNvPr id="84996" name="Picture 4" descr="http://deevo.uralschool.ru/images/scdeevo_new/T350167cd27d110805ee1b4546b4dc17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75856" y="4365104"/>
            <a:ext cx="2304256" cy="2304258"/>
          </a:xfrm>
          <a:prstGeom prst="rect">
            <a:avLst/>
          </a:prstGeom>
          <a:noFill/>
        </p:spPr>
      </p:pic>
      <p:pic>
        <p:nvPicPr>
          <p:cNvPr id="84998" name="Picture 6" descr="Безымянный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620688"/>
            <a:ext cx="2808312" cy="2114341"/>
          </a:xfrm>
          <a:prstGeom prst="rect">
            <a:avLst/>
          </a:prstGeom>
          <a:noFill/>
        </p:spPr>
      </p:pic>
      <p:pic>
        <p:nvPicPr>
          <p:cNvPr id="85000" name="Picture 8" descr="http://deevo.uralschool.ru/images/scdeevo_new/T3b980ee1f0871bc1153fff19513341c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00192" y="1124744"/>
            <a:ext cx="2701651" cy="2701653"/>
          </a:xfrm>
          <a:prstGeom prst="rect">
            <a:avLst/>
          </a:prstGeom>
          <a:noFill/>
        </p:spPr>
      </p:pic>
      <p:pic>
        <p:nvPicPr>
          <p:cNvPr id="85002" name="Picture 10" descr="http://deevo.uralschool.ru/images/scdeevo_new/T4a5c254e0ad186e9c4d1f218b666d5e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07904" y="188640"/>
            <a:ext cx="2304256" cy="2304258"/>
          </a:xfrm>
          <a:prstGeom prst="rect">
            <a:avLst/>
          </a:prstGeom>
          <a:noFill/>
        </p:spPr>
      </p:pic>
      <p:pic>
        <p:nvPicPr>
          <p:cNvPr id="85004" name="Picture 12" descr="http://deevo.uralschool.ru/images/scdeevo_new/T0a8097ee6873042b336cd348636cc1da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228184" y="3933056"/>
            <a:ext cx="2773659" cy="2773661"/>
          </a:xfrm>
          <a:prstGeom prst="rect">
            <a:avLst/>
          </a:prstGeom>
          <a:noFill/>
        </p:spPr>
      </p:pic>
      <p:pic>
        <p:nvPicPr>
          <p:cNvPr id="13" name="Рисунок 12" descr="D:\ЗОЖ- 7б\DSC_0224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7544" y="2780928"/>
            <a:ext cx="20162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user\Рабочий стол\откр спорт\DSCF2928.JPG"/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03848" y="2780928"/>
            <a:ext cx="280831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user\Рабочий стол\откр спорт\DSCF2950.JPG"/>
          <p:cNvPicPr/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300192" y="188640"/>
            <a:ext cx="268124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4258816" cy="10801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социальные проекты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838" t="-19338"/>
          <a:stretch/>
        </p:blipFill>
        <p:spPr bwMode="auto">
          <a:xfrm>
            <a:off x="467544" y="332656"/>
            <a:ext cx="3600400" cy="3000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Пользователь\Desktop\Адерейко М. А. 2\1 класс\Фото 1 класс\делай добро\20141205_081516.jpg"/>
          <p:cNvPicPr/>
          <p:nvPr/>
        </p:nvPicPr>
        <p:blipFill>
          <a:blip r:embed="rId3" cstate="email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61048"/>
            <a:ext cx="3384376" cy="229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2808312" cy="223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C:\Users\Пользователь\Pictures\IMG_405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424285" cy="283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Пользователь\Desktop\субботник на оз. Молтаево\IMG_408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21088"/>
            <a:ext cx="2355765" cy="178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32856"/>
            <a:ext cx="2256250" cy="1584176"/>
          </a:xfrm>
          <a:prstGeom prst="rect">
            <a:avLst/>
          </a:prstGeom>
        </p:spPr>
      </p:pic>
      <p:pic>
        <p:nvPicPr>
          <p:cNvPr id="4" name="Picture 4" descr="E:\Поход_Реж_июнь_2014\Красноборов В. А\DSCF80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369998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1\Pictures\2015-11-05\001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95936" y="332656"/>
            <a:ext cx="22785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Пользователь\Downloads\DSC_031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72200" y="332656"/>
            <a:ext cx="2535440" cy="1632995"/>
          </a:xfrm>
          <a:prstGeom prst="rect">
            <a:avLst/>
          </a:prstGeom>
          <a:noFill/>
        </p:spPr>
      </p:pic>
      <p:pic>
        <p:nvPicPr>
          <p:cNvPr id="7" name="Таблица 4" descr="C:\Users\1\Desktop\IMG_6256.JPG"/>
          <p:cNvPicPr>
            <a:picLocks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72200" y="2132856"/>
            <a:ext cx="249683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Пользователь\Desktop\для презентации\коллектив\DSC_0102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16016" y="3861048"/>
            <a:ext cx="4104456" cy="2738306"/>
          </a:xfrm>
          <a:prstGeom prst="rect">
            <a:avLst/>
          </a:prstGeom>
          <a:noFill/>
        </p:spPr>
      </p:pic>
      <p:pic>
        <p:nvPicPr>
          <p:cNvPr id="52226" name="Picture 2" descr="C:\Users\Пользователь\Desktop\для презентации\коллектив\DSC_1042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07504" y="3861048"/>
            <a:ext cx="4100654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1"/>
            <a:ext cx="4513312" cy="6759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Взаимодействие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33794" name="Picture 2" descr="C:\Users\Пользователь\Downloads\DSC_031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1960" y="3284984"/>
            <a:ext cx="4499416" cy="3002279"/>
          </a:xfrm>
          <a:prstGeom prst="rect">
            <a:avLst/>
          </a:prstGeom>
          <a:noFill/>
        </p:spPr>
      </p:pic>
      <p:pic>
        <p:nvPicPr>
          <p:cNvPr id="5" name="Таблица 4" descr="C:\Users\1\Desktop\IMG_6256.JPG"/>
          <p:cNvPicPr>
            <a:picLocks noGrp="1"/>
          </p:cNvPicPr>
          <p:nvPr>
            <p:ph type="tbl"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552" y="3789040"/>
            <a:ext cx="3312368" cy="246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 descr="P1020707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908720"/>
            <a:ext cx="3599631" cy="269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Пользователь\Desktop\T93ca7b436bf1e953dc5c4289050272c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64088" y="188640"/>
            <a:ext cx="3259038" cy="2754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4906888" cy="64807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Взаимодействие </a:t>
            </a:r>
            <a:endParaRPr lang="ru-RU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I:\9 мая 2015 год\DSC_017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92080" y="4437112"/>
            <a:ext cx="3384376" cy="2258342"/>
          </a:xfrm>
          <a:prstGeom prst="rect">
            <a:avLst/>
          </a:prstGeom>
          <a:noFill/>
        </p:spPr>
      </p:pic>
      <p:pic>
        <p:nvPicPr>
          <p:cNvPr id="4" name="Рисунок 3" descr="E:\SAM_0213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173064"/>
            <a:ext cx="3611704" cy="268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SAM_0217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067944" y="2708920"/>
            <a:ext cx="20882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3312368" cy="2461878"/>
          </a:xfrm>
          <a:prstGeom prst="rect">
            <a:avLst/>
          </a:prstGeom>
        </p:spPr>
      </p:pic>
      <p:pic>
        <p:nvPicPr>
          <p:cNvPr id="7" name="Picture 2" descr="D:\Деево_День здлоровья_2015\3187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04048" y="332656"/>
            <a:ext cx="3636167" cy="2304256"/>
          </a:xfrm>
          <a:prstGeom prst="rect">
            <a:avLst/>
          </a:prstGeom>
          <a:noFill/>
        </p:spPr>
      </p:pic>
      <p:pic>
        <p:nvPicPr>
          <p:cNvPr id="8" name="Picture 3" descr="D:\Деево_День здлоровья_2015\334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300192" y="2780928"/>
            <a:ext cx="2372936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305800" cy="90872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Взаимодействие с социальными партнёрами</a:t>
            </a:r>
            <a:endParaRPr lang="ru-RU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040914\Desktop\студенты\DSC_0827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836712"/>
            <a:ext cx="417646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Пользователь\Downloads\DSC_031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3717032"/>
            <a:ext cx="4104456" cy="2738738"/>
          </a:xfrm>
          <a:prstGeom prst="rect">
            <a:avLst/>
          </a:prstGeom>
          <a:noFill/>
        </p:spPr>
      </p:pic>
      <p:pic>
        <p:nvPicPr>
          <p:cNvPr id="5" name="Рисунок 4" descr="C:\Users\040914\Desktop\студенты\DSC_0835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836712"/>
            <a:ext cx="4104456" cy="270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Pictures\2015-11-05\001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536" y="3717032"/>
            <a:ext cx="4104456" cy="272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64704"/>
            <a:ext cx="8858312" cy="5950444"/>
          </a:xfrm>
        </p:spPr>
        <p:txBody>
          <a:bodyPr>
            <a:noAutofit/>
          </a:bodyPr>
          <a:lstStyle/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797314"/>
            <a:ext cx="9144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Учитель-это состояние души…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Если учитель имеет только любовь к делу,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он будет хороший учитель.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учитель имеет только любовь к ученикам,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как отец, мать, он будет лучше того учителя,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который прочел все книги,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но не имеет любви ни к делу, ни к ученикам.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Если учитель соединяет в себе любовь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к делу и к ученикам, он совершенный учитель.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 Л.Н.Толстой.)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141114\Desktop\самообследование\конкурс учиель профессия мужская\фотография директора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548680"/>
            <a:ext cx="3666691" cy="54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603448"/>
            <a:ext cx="8305800" cy="122413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</a:rPr>
              <a:t>Наши спонсоры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37891" name="Picture 3" descr="I:\5 класс\DSC0196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20072" y="4509120"/>
            <a:ext cx="2808312" cy="2106234"/>
          </a:xfrm>
          <a:prstGeom prst="rect">
            <a:avLst/>
          </a:prstGeom>
          <a:noFill/>
        </p:spPr>
      </p:pic>
      <p:pic>
        <p:nvPicPr>
          <p:cNvPr id="37892" name="Picture 4" descr="I:\5 класс\DSC0201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8024" y="188640"/>
            <a:ext cx="3600400" cy="2700300"/>
          </a:xfrm>
          <a:prstGeom prst="rect">
            <a:avLst/>
          </a:prstGeom>
          <a:noFill/>
        </p:spPr>
      </p:pic>
      <p:pic>
        <p:nvPicPr>
          <p:cNvPr id="37894" name="Picture 6" descr="I:\5 класс\DSC0198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692696"/>
            <a:ext cx="3672408" cy="2754306"/>
          </a:xfrm>
          <a:prstGeom prst="rect">
            <a:avLst/>
          </a:prstGeom>
          <a:noFill/>
        </p:spPr>
      </p:pic>
      <p:pic>
        <p:nvPicPr>
          <p:cNvPr id="46082" name="Picture 2" descr="C:\Users\Пользователь\Desktop\совещание директоров 18 февраля2016\Новая папка\DSC_049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32240" y="3068960"/>
            <a:ext cx="1944216" cy="1297345"/>
          </a:xfrm>
          <a:prstGeom prst="rect">
            <a:avLst/>
          </a:prstGeom>
          <a:noFill/>
        </p:spPr>
      </p:pic>
      <p:pic>
        <p:nvPicPr>
          <p:cNvPr id="46083" name="Picture 3" descr="C:\Users\Пользователь\Desktop\совещание директоров 18 февраля2016\Новая папка\DSC_049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39952" y="2996952"/>
            <a:ext cx="2088232" cy="1393445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3840427" cy="2880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332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B0F0"/>
                </a:solidFill>
              </a:rPr>
              <a:t>Школьные звёзды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56322" name="Picture 2" descr="C:\Users\Пользователь\Desktop\школьный звездопад\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4625752"/>
            <a:ext cx="3312368" cy="2177077"/>
          </a:xfrm>
          <a:prstGeom prst="rect">
            <a:avLst/>
          </a:prstGeom>
          <a:noFill/>
        </p:spPr>
      </p:pic>
      <p:pic>
        <p:nvPicPr>
          <p:cNvPr id="56323" name="Picture 3" descr="C:\Users\Пользователь\Desktop\школьный звездопад\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9992" y="4293096"/>
            <a:ext cx="4067204" cy="2422896"/>
          </a:xfrm>
          <a:prstGeom prst="rect">
            <a:avLst/>
          </a:prstGeom>
          <a:noFill/>
        </p:spPr>
      </p:pic>
      <p:pic>
        <p:nvPicPr>
          <p:cNvPr id="56324" name="Picture 4" descr="C:\Users\Пользователь\Desktop\школьный звездопад\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8024" y="2564904"/>
            <a:ext cx="3366675" cy="1584176"/>
          </a:xfrm>
          <a:prstGeom prst="rect">
            <a:avLst/>
          </a:prstGeom>
          <a:noFill/>
        </p:spPr>
      </p:pic>
      <p:pic>
        <p:nvPicPr>
          <p:cNvPr id="56325" name="Picture 5" descr="C:\Users\Пользователь\Desktop\школьный звездопад\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60032" y="332656"/>
            <a:ext cx="4067944" cy="2157357"/>
          </a:xfrm>
          <a:prstGeom prst="rect">
            <a:avLst/>
          </a:prstGeom>
          <a:noFill/>
        </p:spPr>
      </p:pic>
      <p:pic>
        <p:nvPicPr>
          <p:cNvPr id="56326" name="Picture 6" descr="C:\Users\Пользователь\Desktop\школьный звездопад\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1520" y="332656"/>
            <a:ext cx="4298255" cy="2232248"/>
          </a:xfrm>
          <a:prstGeom prst="rect">
            <a:avLst/>
          </a:prstGeom>
          <a:noFill/>
        </p:spPr>
      </p:pic>
      <p:pic>
        <p:nvPicPr>
          <p:cNvPr id="56327" name="Picture 7" descr="C:\Users\Пользователь\Desktop\школьный звездопад\8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971600" y="2625798"/>
            <a:ext cx="3263002" cy="1883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715200" cy="76470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Информация в СМИ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56176" y="2708920"/>
            <a:ext cx="2771799" cy="391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 rot="16200000">
            <a:off x="463596" y="3325444"/>
            <a:ext cx="2235341" cy="316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16216" y="260648"/>
            <a:ext cx="1954781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400000">
            <a:off x="779303" y="380937"/>
            <a:ext cx="2544833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851920" y="1052736"/>
            <a:ext cx="2304256" cy="325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5400000">
            <a:off x="3842098" y="3851226"/>
            <a:ext cx="203586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857256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Воспитательная работа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714356"/>
          <a:ext cx="8258204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" name="Прямая со стрелкой 11"/>
          <p:cNvCxnSpPr/>
          <p:nvPr/>
        </p:nvCxnSpPr>
        <p:spPr>
          <a:xfrm rot="5400000">
            <a:off x="3464711" y="4321975"/>
            <a:ext cx="571504" cy="3571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 flipH="1">
            <a:off x="5286380" y="4500570"/>
            <a:ext cx="357190" cy="21431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 flipH="1" flipV="1">
            <a:off x="4286248" y="2285992"/>
            <a:ext cx="42862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0800000">
            <a:off x="3000364" y="2928934"/>
            <a:ext cx="428628" cy="21431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143636" y="3000372"/>
            <a:ext cx="357190" cy="1428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6429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B0F0"/>
                </a:solidFill>
              </a:rPr>
              <a:t>Я – Патриот.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76672"/>
            <a:ext cx="4248472" cy="252028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ru-RU" dirty="0" smtClean="0">
                <a:solidFill>
                  <a:schemeClr val="tx1"/>
                </a:solidFill>
              </a:rPr>
              <a:t>Существует программа патриотического воспитания</a:t>
            </a:r>
          </a:p>
          <a:p>
            <a:pPr marL="342900" indent="-342900"/>
            <a:r>
              <a:rPr lang="ru-RU" dirty="0" smtClean="0">
                <a:solidFill>
                  <a:schemeClr val="tx1"/>
                </a:solidFill>
              </a:rPr>
              <a:t>Программа  «Взаимодействия  школа, детский сад, ДК»</a:t>
            </a:r>
          </a:p>
          <a:p>
            <a:pPr marL="342900" indent="-342900"/>
            <a:r>
              <a:rPr lang="ru-RU" dirty="0" smtClean="0">
                <a:solidFill>
                  <a:schemeClr val="tx1"/>
                </a:solidFill>
              </a:rPr>
              <a:t>Создан клуб «Патриот» (задействованы учащиеся 9-11 классов)</a:t>
            </a:r>
          </a:p>
          <a:p>
            <a:pPr marL="342900" indent="-342900"/>
            <a:r>
              <a:rPr lang="ru-RU" dirty="0" smtClean="0">
                <a:solidFill>
                  <a:schemeClr val="tx1"/>
                </a:solidFill>
              </a:rPr>
              <a:t>Коллективно-творческие дела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476672"/>
            <a:ext cx="4214272" cy="252028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 планирование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Создание клубного объединения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Создание в школе филиала поискового движения «Созвездие» на базе Ассоциации «Возвращение»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Создание книги «Памяти»  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1" descr="C:\Documents and Settings\user\Рабочий стол\104PHOTO\SAM_0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51520" y="3140969"/>
            <a:ext cx="2681093" cy="1656184"/>
          </a:xfrm>
          <a:noFill/>
          <a:ln/>
        </p:spPr>
      </p:pic>
      <p:pic>
        <p:nvPicPr>
          <p:cNvPr id="11" name="Рисунок 3" descr="C:\Documents and Settings\user\Рабочий стол\Екатерине Александровне\Новая папка\Изображение 16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4941168"/>
            <a:ext cx="2736304" cy="175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user\Рабочий стол\диск D\Клин\DSC0479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84168" y="4869160"/>
            <a:ext cx="2836506" cy="1772816"/>
          </a:xfrm>
          <a:prstGeom prst="rect">
            <a:avLst/>
          </a:prstGeom>
          <a:noFill/>
        </p:spPr>
      </p:pic>
      <p:pic>
        <p:nvPicPr>
          <p:cNvPr id="9218" name="Picture 2" descr="C:\Users\uchenik2\Desktop\самообследование\мои конкурсы\фотографии\9 мая\DSC_147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31840" y="4965260"/>
            <a:ext cx="2736304" cy="1681743"/>
          </a:xfrm>
          <a:prstGeom prst="rect">
            <a:avLst/>
          </a:prstGeom>
          <a:noFill/>
        </p:spPr>
      </p:pic>
      <p:pic>
        <p:nvPicPr>
          <p:cNvPr id="9219" name="Picture 3" descr="C:\Users\uchenik2\Desktop\самообследование\мои конкурсы\фотографии\9 мая\DSC_1477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84168" y="3068960"/>
            <a:ext cx="2808312" cy="1633694"/>
          </a:xfrm>
          <a:prstGeom prst="rect">
            <a:avLst/>
          </a:prstGeom>
          <a:noFill/>
        </p:spPr>
      </p:pic>
      <p:pic>
        <p:nvPicPr>
          <p:cNvPr id="12" name="Рисунок 11" descr="C:\Documents and Settings\user\Рабочий стол\P1000418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31840" y="3140968"/>
            <a:ext cx="273630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4968552" cy="69269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B0F0"/>
                </a:solidFill>
              </a:rPr>
              <a:t>Митинг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6866" name="Picture 2" descr="I:\5 класс\DSC019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19" y="4869160"/>
            <a:ext cx="2304257" cy="1728192"/>
          </a:xfrm>
          <a:prstGeom prst="rect">
            <a:avLst/>
          </a:prstGeom>
          <a:noFill/>
        </p:spPr>
      </p:pic>
      <p:pic>
        <p:nvPicPr>
          <p:cNvPr id="41986" name="Picture 2" descr="I:\9 мая 2015 год\DSC_000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64088" y="4293096"/>
            <a:ext cx="3456384" cy="2306392"/>
          </a:xfrm>
          <a:prstGeom prst="rect">
            <a:avLst/>
          </a:prstGeom>
          <a:noFill/>
        </p:spPr>
      </p:pic>
      <p:pic>
        <p:nvPicPr>
          <p:cNvPr id="41987" name="Picture 3" descr="I:\9 мая 2015 год\DSC_000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99792" y="4869160"/>
            <a:ext cx="2592288" cy="1729794"/>
          </a:xfrm>
          <a:prstGeom prst="rect">
            <a:avLst/>
          </a:prstGeom>
          <a:noFill/>
        </p:spPr>
      </p:pic>
      <p:pic>
        <p:nvPicPr>
          <p:cNvPr id="41988" name="Picture 4" descr="I:\9 мая 2015 год\DSC_001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436096" y="1916832"/>
            <a:ext cx="3456384" cy="2306391"/>
          </a:xfrm>
          <a:prstGeom prst="rect">
            <a:avLst/>
          </a:prstGeom>
          <a:noFill/>
        </p:spPr>
      </p:pic>
      <p:pic>
        <p:nvPicPr>
          <p:cNvPr id="41989" name="Picture 5" descr="I:\9 мая 2015 год\DSC_0045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07704" y="260648"/>
            <a:ext cx="3312368" cy="2210291"/>
          </a:xfrm>
          <a:prstGeom prst="rect">
            <a:avLst/>
          </a:prstGeom>
          <a:noFill/>
        </p:spPr>
      </p:pic>
      <p:pic>
        <p:nvPicPr>
          <p:cNvPr id="41990" name="Picture 6" descr="I:\9 мая 2015 год\DSC_0058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868144" y="260648"/>
            <a:ext cx="2952328" cy="1592801"/>
          </a:xfrm>
          <a:prstGeom prst="rect">
            <a:avLst/>
          </a:prstGeom>
          <a:noFill/>
        </p:spPr>
      </p:pic>
      <p:pic>
        <p:nvPicPr>
          <p:cNvPr id="45058" name="Picture 2" descr="C:\Users\Пользователь\Desktop\совещание директоров 18 февраля2016\Новая папка\DSC_0491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51520" y="2780928"/>
            <a:ext cx="2374064" cy="1728192"/>
          </a:xfrm>
          <a:prstGeom prst="rect">
            <a:avLst/>
          </a:prstGeom>
          <a:noFill/>
        </p:spPr>
      </p:pic>
      <p:pic>
        <p:nvPicPr>
          <p:cNvPr id="10" name="Picture 4" descr="I:\фото пенсионеры\в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771800" y="2780928"/>
            <a:ext cx="2456200" cy="1686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476672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lvl="0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Трудовое воспитание, профориентация  и социализация личности</a:t>
            </a:r>
            <a:endParaRPr lang="ru-RU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620688"/>
            <a:ext cx="4357718" cy="309634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Трудовой лагерь.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Работа пятой трудовой четверти.</a:t>
            </a:r>
            <a:endParaRPr lang="ru-RU" dirty="0">
              <a:solidFill>
                <a:schemeClr val="tx1"/>
              </a:solidFill>
            </a:endParaRPr>
          </a:p>
          <a:p>
            <a:pPr marL="342900" indent="-342900"/>
            <a:r>
              <a:rPr lang="ru-RU" dirty="0" smtClean="0">
                <a:solidFill>
                  <a:schemeClr val="tx1"/>
                </a:solidFill>
              </a:rPr>
              <a:t>-Озеленение  и уборка пришкольной территории</a:t>
            </a:r>
          </a:p>
          <a:p>
            <a:pPr marL="342900" indent="-342900"/>
            <a:r>
              <a:rPr lang="ru-RU" dirty="0" smtClean="0">
                <a:solidFill>
                  <a:schemeClr val="tx1"/>
                </a:solidFill>
              </a:rPr>
              <a:t>- Функционирует пришкольный участок</a:t>
            </a:r>
          </a:p>
          <a:p>
            <a:pPr marL="342900" indent="-342900"/>
            <a:r>
              <a:rPr lang="ru-RU" dirty="0" smtClean="0">
                <a:solidFill>
                  <a:schemeClr val="tx1"/>
                </a:solidFill>
              </a:rPr>
              <a:t>-Помощь в облагораживание  памятников культуры села  и территории .</a:t>
            </a:r>
          </a:p>
          <a:p>
            <a:pPr marL="342900" indent="-342900"/>
            <a:r>
              <a:rPr lang="ru-RU" dirty="0" smtClean="0">
                <a:solidFill>
                  <a:schemeClr val="tx1"/>
                </a:solidFill>
              </a:rPr>
              <a:t>3.  Сотрудничество с центром занятости г . Алапаевска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620688"/>
            <a:ext cx="3786214" cy="309634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ru-RU" dirty="0" smtClean="0">
                <a:solidFill>
                  <a:schemeClr val="tx1"/>
                </a:solidFill>
              </a:rPr>
              <a:t>4 Разработка и реализация программы «Воспитание и социализация обучающихся».</a:t>
            </a:r>
          </a:p>
          <a:p>
            <a:pPr marL="342900" indent="-342900"/>
            <a:r>
              <a:rPr lang="ru-RU" dirty="0" smtClean="0">
                <a:solidFill>
                  <a:schemeClr val="tx1"/>
                </a:solidFill>
              </a:rPr>
              <a:t>5 Специализированный трудовой лагерь.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6 Сотрудничество со  </a:t>
            </a:r>
            <a:r>
              <a:rPr lang="ru-RU" dirty="0" err="1" smtClean="0">
                <a:solidFill>
                  <a:schemeClr val="tx1"/>
                </a:solidFill>
              </a:rPr>
              <a:t>средне-специальными</a:t>
            </a:r>
            <a:r>
              <a:rPr lang="ru-RU" dirty="0" smtClean="0">
                <a:solidFill>
                  <a:schemeClr val="tx1"/>
                </a:solidFill>
              </a:rPr>
              <a:t> и высшими учреждениями.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7 Создание функционального школьного двора.</a:t>
            </a:r>
          </a:p>
          <a:p>
            <a:pPr algn="just"/>
            <a:endParaRPr lang="ru-RU" dirty="0"/>
          </a:p>
        </p:txBody>
      </p:sp>
      <p:pic>
        <p:nvPicPr>
          <p:cNvPr id="3074" name="Picture 2" descr="C:\Documents and Settings\user\Рабочий стол\Школа Конкурс\приложения\приложение 13\IMG_057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3" y="4419167"/>
            <a:ext cx="2952328" cy="2214424"/>
          </a:xfrm>
          <a:prstGeom prst="rect">
            <a:avLst/>
          </a:prstGeom>
          <a:noFill/>
        </p:spPr>
      </p:pic>
      <p:pic>
        <p:nvPicPr>
          <p:cNvPr id="3076" name="Picture 4" descr="C:\Documents and Settings\user\Рабочий стол\Школа Конкурс\приложения\приложение 13\IMG_063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56176" y="4653136"/>
            <a:ext cx="2762014" cy="2071677"/>
          </a:xfrm>
          <a:prstGeom prst="rect">
            <a:avLst/>
          </a:prstGeom>
          <a:noFill/>
        </p:spPr>
      </p:pic>
      <p:pic>
        <p:nvPicPr>
          <p:cNvPr id="8" name="Рисунок 7" descr="IMG_0573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419872" y="3933056"/>
            <a:ext cx="2578406" cy="1933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b="1" dirty="0" smtClean="0">
                <a:solidFill>
                  <a:schemeClr val="tx1"/>
                </a:solidFill>
              </a:rPr>
              <a:t>              </a:t>
            </a:r>
            <a:r>
              <a:rPr lang="ru-RU" sz="27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Совершенствование системы работы  с родителями</a:t>
            </a:r>
            <a:r>
              <a:rPr lang="ru-RU" sz="1600" b="1" dirty="0" smtClean="0">
                <a:solidFill>
                  <a:srgbClr val="00B0F0"/>
                </a:solidFill>
              </a:rPr>
              <a:t/>
            </a:r>
            <a:br>
              <a:rPr lang="ru-RU" sz="1600" b="1" dirty="0" smtClean="0">
                <a:solidFill>
                  <a:srgbClr val="00B0F0"/>
                </a:solidFill>
              </a:rPr>
            </a:br>
            <a:endParaRPr lang="ru-RU" sz="1600" dirty="0">
              <a:solidFill>
                <a:srgbClr val="00B0F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836712"/>
            <a:ext cx="3168352" cy="338437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Классные родительские комитеты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Общешкольный родительский комитет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Попечительский совет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Комиссия по делам несовершеннолетних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Активные участники различных мероприятий школы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Содержимое 7" descr="C:\Documents and Settings\user\Рабочий стол\IMG_2351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44208" y="4797152"/>
            <a:ext cx="230425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фото\Изображение 184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00192" y="764704"/>
            <a:ext cx="24482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фото\DSCN2812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51920" y="4797152"/>
            <a:ext cx="237626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Рабочий стол\Екатерине Александровне\Новая папка\P1040750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07904" y="764704"/>
            <a:ext cx="24482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E:\конкурс директор года\Приложения\Приложениек 2\праздники\23 февраля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1520" y="4293096"/>
            <a:ext cx="32543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 descr="C:\Users\uchenik2\Desktop\DSCF1467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79912" y="2636912"/>
            <a:ext cx="2376264" cy="1782198"/>
          </a:xfrm>
          <a:prstGeom prst="rect">
            <a:avLst/>
          </a:prstGeom>
          <a:noFill/>
        </p:spPr>
      </p:pic>
      <p:pic>
        <p:nvPicPr>
          <p:cNvPr id="12290" name="Picture 2" descr="C:\Users\uchenik2\Desktop\DSCF1501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372200" y="2636912"/>
            <a:ext cx="2304256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8763000" cy="86409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Родительская общественность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SDC10546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788024" y="548680"/>
            <a:ext cx="3960440" cy="2841198"/>
          </a:xfrm>
          <a:prstGeom prst="rect">
            <a:avLst/>
          </a:prstGeom>
        </p:spPr>
      </p:pic>
      <p:pic>
        <p:nvPicPr>
          <p:cNvPr id="4" name="Содержимое 3" descr="SDC1025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11560" y="620688"/>
            <a:ext cx="3816424" cy="2736304"/>
          </a:xfrm>
          <a:prstGeom prst="rect">
            <a:avLst/>
          </a:prstGeom>
        </p:spPr>
      </p:pic>
      <p:pic>
        <p:nvPicPr>
          <p:cNvPr id="5" name="Рисунок 4" descr="SDC10257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788024" y="3501008"/>
            <a:ext cx="4000528" cy="3143248"/>
          </a:xfrm>
          <a:prstGeom prst="rect">
            <a:avLst/>
          </a:prstGeom>
        </p:spPr>
      </p:pic>
      <p:pic>
        <p:nvPicPr>
          <p:cNvPr id="6" name="Рисунок 5" descr="SDC10535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11560" y="3429000"/>
            <a:ext cx="3816424" cy="321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10600" cy="8366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Внеурочная работа 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2" descr="C:\Documents and Settings\user\Рабочий стол\директор года готовое\Приложения\Приложение 5\встреча с депутатами\Встречас депутатом Законодательного  собрания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16463" y="901700"/>
            <a:ext cx="3959225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C:\Documents and Settings\user\Рабочий стол\директор года готовое\Приложения\Приложение 5\встреча с депутатами\встреча с депутатом МО Алапаевское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908050"/>
            <a:ext cx="403225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C:\Documents and Settings\user\Рабочий стол\директор года готовое\документы директор года\фотографии для аналитического отчёта\deevo_0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3438" y="3836988"/>
            <a:ext cx="403225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C:\Users\141114\Desktop\Рабочий стол\директор года готовое\документы директор года\фотографии для аналитического отчёта\deevo_0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388" y="3860800"/>
            <a:ext cx="410527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Моё образование </a:t>
            </a:r>
            <a:endParaRPr lang="ru-RU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51920" y="980728"/>
            <a:ext cx="5292080" cy="1533872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2001 год  - Свердловский областной педагогический колледж по специальности учитель математики</a:t>
            </a:r>
            <a:endParaRPr lang="ru-RU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995936" y="2420888"/>
            <a:ext cx="5148063" cy="443711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2004 год - Уральский государственный педагогический университет.</a:t>
            </a:r>
          </a:p>
          <a:p>
            <a:endParaRPr lang="ru-RU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2011 год Уральская академия государственной службы.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 специальности менеджер «Государственное и муниципальное управление» </a:t>
            </a:r>
          </a:p>
          <a:p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1181389" y="1923067"/>
            <a:ext cx="159664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29309" y="3631334"/>
            <a:ext cx="184482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972654" y="-63934"/>
            <a:ext cx="158308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87424"/>
            <a:ext cx="9144000" cy="1296144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здоровья школьников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764704"/>
            <a:ext cx="3744416" cy="58326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Соответствие учебного плана требованиям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СанПиН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Диспансеризация учащихся школы.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недель здоровья.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спортивных секций.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Походы выходного дня.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Туристические слёты.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Просветительская работа среди родителей, учащихся, учителей по формированию ЗОЖ. И сохранения здоровья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Documents and Settings\user\Рабочий стол\Новая папка (3)\Изображение 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88224" y="908720"/>
            <a:ext cx="2304256" cy="1674185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Новая папка (3)\Изображение 08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60232" y="3140968"/>
            <a:ext cx="2335170" cy="1751299"/>
          </a:xfrm>
          <a:prstGeom prst="rect">
            <a:avLst/>
          </a:prstGeom>
          <a:noFill/>
        </p:spPr>
      </p:pic>
      <p:pic>
        <p:nvPicPr>
          <p:cNvPr id="7" name="Picture 4" descr="E:\конкурс директор года\Приложения\Приложениек 2\Общественная работа\Туристический слёт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067944" y="3068960"/>
            <a:ext cx="2448272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1" descr="C:\Users\uchenik2\Desktop\DSC_036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67944" y="908720"/>
            <a:ext cx="2448272" cy="1681744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88224" y="5085184"/>
            <a:ext cx="2376264" cy="158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1" name="Picture 1" descr="C:\Users\uchenik2\Desktop\Kgx9JEXKq5s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67944" y="5085184"/>
            <a:ext cx="2304256" cy="1618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08112"/>
          </a:xfrm>
        </p:spPr>
        <p:txBody>
          <a:bodyPr>
            <a:normAutofit fontScale="90000"/>
          </a:bodyPr>
          <a:lstStyle/>
          <a:p>
            <a:pPr lvl="0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школы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764704"/>
            <a:ext cx="3214710" cy="144016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Меткий стрелок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Баскетбольная секция.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Лыжная секция.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Волейбольная секция.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Туристическая секция.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29190" y="692696"/>
            <a:ext cx="3643338" cy="201622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/>
            <a:r>
              <a:rPr lang="ru-RU" dirty="0" smtClean="0">
                <a:solidFill>
                  <a:schemeClr val="tx1"/>
                </a:solidFill>
              </a:rPr>
              <a:t>6.Спортивный туризм.</a:t>
            </a:r>
          </a:p>
          <a:p>
            <a:pPr marL="342900" indent="-342900" algn="just"/>
            <a:r>
              <a:rPr lang="ru-RU" dirty="0" smtClean="0">
                <a:solidFill>
                  <a:schemeClr val="tx1"/>
                </a:solidFill>
              </a:rPr>
              <a:t>7.Танцевальный кружок.</a:t>
            </a:r>
          </a:p>
          <a:p>
            <a:pPr marL="342900" indent="-342900" algn="just"/>
            <a:r>
              <a:rPr lang="ru-RU" dirty="0" smtClean="0">
                <a:solidFill>
                  <a:schemeClr val="tx1"/>
                </a:solidFill>
              </a:rPr>
              <a:t>8.Кружок «Рукодельница».</a:t>
            </a:r>
          </a:p>
          <a:p>
            <a:pPr marL="342900" indent="-342900" algn="just"/>
            <a:r>
              <a:rPr lang="ru-RU" dirty="0" smtClean="0">
                <a:solidFill>
                  <a:schemeClr val="tx1"/>
                </a:solidFill>
              </a:rPr>
              <a:t>9. Школьный  хор.</a:t>
            </a:r>
          </a:p>
          <a:p>
            <a:pPr marL="342900" indent="-342900" algn="just"/>
            <a:r>
              <a:rPr lang="ru-RU" dirty="0" smtClean="0">
                <a:solidFill>
                  <a:schemeClr val="tx1"/>
                </a:solidFill>
              </a:rPr>
              <a:t>          планируем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Шахматный кружок.</a:t>
            </a:r>
          </a:p>
          <a:p>
            <a:pPr marL="342900" indent="-342900" algn="just">
              <a:buAutoNum type="arabicPeriod"/>
            </a:pPr>
            <a:endParaRPr lang="ru-RU" dirty="0"/>
          </a:p>
        </p:txBody>
      </p:sp>
      <p:pic>
        <p:nvPicPr>
          <p:cNvPr id="8" name="Содержимое 7" descr="C:\Documents and Settings\Admin\Рабочий стол\бокс\100_6122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48880"/>
            <a:ext cx="221457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DCIM\100_PANA\P1000265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32240" y="2996952"/>
            <a:ext cx="2214578" cy="1571636"/>
          </a:xfrm>
          <a:prstGeom prst="rect">
            <a:avLst/>
          </a:prstGeom>
          <a:noFill/>
        </p:spPr>
      </p:pic>
      <p:pic>
        <p:nvPicPr>
          <p:cNvPr id="10" name="Рисунок 9" descr="C:\Documents and Settings\user\Рабочий стол\фото танцы\IMG_0737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984" y="2996952"/>
            <a:ext cx="2088232" cy="156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Новая папка (6)\Новая папка (4)\Новая папка (3)\image30251315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91880" y="4869160"/>
            <a:ext cx="24482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user\Рабочий стол\Фото Деево\11 класс\23 февраля 00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1520" y="4149080"/>
            <a:ext cx="3098656" cy="2324178"/>
          </a:xfrm>
          <a:prstGeom prst="rect">
            <a:avLst/>
          </a:prstGeom>
          <a:noFill/>
        </p:spPr>
      </p:pic>
      <p:pic>
        <p:nvPicPr>
          <p:cNvPr id="31746" name="Picture 2" descr="D:\Деево_День здлоровья_2015\341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88224" y="4797152"/>
            <a:ext cx="1817143" cy="1863102"/>
          </a:xfrm>
          <a:prstGeom prst="rect">
            <a:avLst/>
          </a:prstGeom>
          <a:noFill/>
        </p:spPr>
      </p:pic>
      <p:pic>
        <p:nvPicPr>
          <p:cNvPr id="12" name="Рисунок 11" descr="C:\Users\1\Desktop\P1020494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267744" y="2348880"/>
            <a:ext cx="208823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"/>
            <a:ext cx="8143056" cy="69269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Расширение самостоятельности школы 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Таблица 3"/>
          <p:cNvPicPr>
            <a:picLocks noGrp="1"/>
          </p:cNvPicPr>
          <p:nvPr>
            <p:ph type="tbl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836712"/>
            <a:ext cx="324036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3284984"/>
            <a:ext cx="33478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:\фото пенсионеры\SAM_175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8024" y="3789040"/>
            <a:ext cx="3840426" cy="2880320"/>
          </a:xfrm>
          <a:prstGeom prst="rect">
            <a:avLst/>
          </a:prstGeom>
          <a:noFill/>
        </p:spPr>
      </p:pic>
      <p:pic>
        <p:nvPicPr>
          <p:cNvPr id="7" name="Picture 6" descr="I:\фото пенсионеры\SAM_175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67944" y="908720"/>
            <a:ext cx="3672408" cy="2754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конец</a:t>
            </a:r>
            <a:endParaRPr lang="ru-RU" dirty="0"/>
          </a:p>
        </p:txBody>
      </p:sp>
      <p:pic>
        <p:nvPicPr>
          <p:cNvPr id="3" name="Рисунок 2" descr="0019-019-Spasibo-za-vniman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конкурс директор года\Приложения\Приложение 5\Туритстические слёты\Туристический слёт шахматы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43808" y="3933056"/>
            <a:ext cx="3336825" cy="250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 descr="E:\мы\SDC1071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3717032"/>
            <a:ext cx="2232248" cy="297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55650" y="-171400"/>
            <a:ext cx="7488238" cy="86409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3600" kern="0" dirty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Мои спортивные достижения</a:t>
            </a:r>
          </a:p>
        </p:txBody>
      </p:sp>
      <p:pic>
        <p:nvPicPr>
          <p:cNvPr id="4097" name="Picture 1" descr="C:\Users\uchenik2\Desktop\конкурс 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548680"/>
            <a:ext cx="3600400" cy="3073841"/>
          </a:xfrm>
          <a:prstGeom prst="rect">
            <a:avLst/>
          </a:prstGeom>
          <a:noFill/>
        </p:spPr>
      </p:pic>
      <p:pic>
        <p:nvPicPr>
          <p:cNvPr id="4098" name="Picture 2" descr="C:\Users\uchenik2\Desktop\SDC1236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00192" y="4077072"/>
            <a:ext cx="2736304" cy="2052228"/>
          </a:xfrm>
          <a:prstGeom prst="rect">
            <a:avLst/>
          </a:prstGeom>
          <a:noFill/>
        </p:spPr>
      </p:pic>
      <p:pic>
        <p:nvPicPr>
          <p:cNvPr id="4100" name="Picture 4" descr="C:\Users\uchenik2\AppData\Local\Microsoft\Windows\Temporary Internet Files\Content.IE5\1W6B2ZMI\DSC_105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3968" y="692696"/>
            <a:ext cx="4463124" cy="2978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chenik2\Desktop\SDC1234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48064" y="4365104"/>
            <a:ext cx="3600400" cy="2268252"/>
          </a:xfrm>
          <a:prstGeom prst="rect">
            <a:avLst/>
          </a:prstGeom>
          <a:noFill/>
        </p:spPr>
      </p:pic>
      <p:pic>
        <p:nvPicPr>
          <p:cNvPr id="47106" name="Picture 2" descr="C:\Users\uchenik2\AppData\Local\Microsoft\Windows\Temporary Internet Files\Content.IE5\HVB3JDM0\DSC_039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84168" y="2348880"/>
            <a:ext cx="2736304" cy="1825826"/>
          </a:xfrm>
          <a:prstGeom prst="rect">
            <a:avLst/>
          </a:prstGeom>
          <a:noFill/>
        </p:spPr>
      </p:pic>
      <p:pic>
        <p:nvPicPr>
          <p:cNvPr id="47107" name="Picture 3" descr="C:\Users\uchenik2\AppData\Local\Microsoft\Windows\Temporary Internet Files\Content.IE5\1W6B2ZMI\DSC_101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03848" y="332656"/>
            <a:ext cx="2736304" cy="1825825"/>
          </a:xfrm>
          <a:prstGeom prst="rect">
            <a:avLst/>
          </a:prstGeom>
          <a:noFill/>
        </p:spPr>
      </p:pic>
      <p:pic>
        <p:nvPicPr>
          <p:cNvPr id="47108" name="Picture 4" descr="C:\Users\uchenik2\AppData\Local\Microsoft\Windows\Temporary Internet Files\Content.IE5\LRXOLRM3\DSC_103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84168" y="332656"/>
            <a:ext cx="2736304" cy="1825826"/>
          </a:xfrm>
          <a:prstGeom prst="rect">
            <a:avLst/>
          </a:prstGeom>
          <a:noFill/>
        </p:spPr>
      </p:pic>
      <p:pic>
        <p:nvPicPr>
          <p:cNvPr id="47109" name="Picture 5" descr="C:\Users\uchenik2\AppData\Local\Microsoft\Windows\Temporary Internet Files\Content.IE5\RU52T2CT\DSC_103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7544" y="4365104"/>
            <a:ext cx="3816424" cy="2257599"/>
          </a:xfrm>
          <a:prstGeom prst="rect">
            <a:avLst/>
          </a:prstGeom>
          <a:noFill/>
        </p:spPr>
      </p:pic>
      <p:pic>
        <p:nvPicPr>
          <p:cNvPr id="4097" name="Picture 1" descr="C:\Users\uchenik2\AppData\Local\Microsoft\Windows\Temporary Internet Files\Content.IE5\1W6B2ZMI\img020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79512" y="188640"/>
            <a:ext cx="2869677" cy="4077072"/>
          </a:xfrm>
          <a:prstGeom prst="rect">
            <a:avLst/>
          </a:prstGeom>
          <a:noFill/>
        </p:spPr>
      </p:pic>
      <p:pic>
        <p:nvPicPr>
          <p:cNvPr id="4098" name="Picture 2" descr="C:\Users\uchenik2\AppData\Local\Microsoft\Windows\Temporary Internet Files\Content.IE5\RU52T2CT\DSC_1023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03848" y="2348880"/>
            <a:ext cx="2700204" cy="1801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E:\конкурс директор года\Приложения\Приложение 5\Общественная работа\вечер Пушкину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836712"/>
            <a:ext cx="2868726" cy="215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E:\конкурс директор года\Приложения\Приложение 5\Общественная работа\Ведущий две звезды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00192" y="980728"/>
            <a:ext cx="2628841" cy="197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1520" y="3717032"/>
          <a:ext cx="2808312" cy="2493573"/>
        </p:xfrm>
        <a:graphic>
          <a:graphicData uri="http://schemas.openxmlformats.org/presentationml/2006/ole">
            <p:oleObj spid="_x0000_s3074" name="Документ" r:id="rId5" imgW="5963125" imgH="5295070" progId="Word.Document.12">
              <p:embed/>
            </p:oleObj>
          </a:graphicData>
        </a:graphic>
      </p:graphicFrame>
      <p:pic>
        <p:nvPicPr>
          <p:cNvPr id="3077" name="Picture 3" descr="E:\конкурс директор года\Приложения\Приложение 5\романтика романса\читаю стихи Сергея Есенина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28184" y="3717032"/>
            <a:ext cx="26892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5" descr="E:\конкурс директор года\Приложения\Приложение 5\Грани талантов\Пародия Модный приговор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31841" y="1628186"/>
            <a:ext cx="2952328" cy="196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" descr="E:\конкурс директор года\Приложения\Приложение 5\романтика романса\миниатюра к песне Ах,женихи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131840" y="4149080"/>
            <a:ext cx="3000273" cy="225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9512" y="260350"/>
            <a:ext cx="9433048" cy="5763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3200" kern="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Мои творческие достижения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2679</TotalTime>
  <Words>708</Words>
  <Application>Microsoft Office PowerPoint</Application>
  <PresentationFormat>Экран (4:3)</PresentationFormat>
  <Paragraphs>190</Paragraphs>
  <Slides>63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66" baseType="lpstr">
      <vt:lpstr>Поток</vt:lpstr>
      <vt:lpstr>Документ</vt:lpstr>
      <vt:lpstr>PDF</vt:lpstr>
      <vt:lpstr>Позитивный имидж образовательного учреждения как фактор повышения качества </vt:lpstr>
      <vt:lpstr>     Информационная справка о школе </vt:lpstr>
      <vt:lpstr>Имидж образовательного учреждения   «Эмоционально окрашенный образ, обладающий целенаправленно заданными характеристиками и призванный оказывать психологическое влияние определённой направленности  на конкретные группы социального окружения общеобразовательного учреждения»                                        Пискунов М.С.</vt:lpstr>
      <vt:lpstr>Блоки работы  школы</vt:lpstr>
      <vt:lpstr>Слайд 5</vt:lpstr>
      <vt:lpstr>Моё образование </vt:lpstr>
      <vt:lpstr>Слайд 7</vt:lpstr>
      <vt:lpstr>Слайд 8</vt:lpstr>
      <vt:lpstr>Слайд 9</vt:lpstr>
      <vt:lpstr>Награды </vt:lpstr>
      <vt:lpstr>Курсы повышение квалификации</vt:lpstr>
      <vt:lpstr>Моя семья </vt:lpstr>
      <vt:lpstr>Пришкольная территория</vt:lpstr>
      <vt:lpstr>интерьер  школы     </vt:lpstr>
      <vt:lpstr>Оснащение кабинетов</vt:lpstr>
      <vt:lpstr>Кабинет технологии</vt:lpstr>
      <vt:lpstr>Школьная библиотека</vt:lpstr>
      <vt:lpstr>Школьная столовая</vt:lpstr>
      <vt:lpstr>Спортивное оборудование и инвентарь</vt:lpstr>
      <vt:lpstr>Спортивное оборудование</vt:lpstr>
      <vt:lpstr>Золотые  медалисты</vt:lpstr>
      <vt:lpstr>Слайд 22</vt:lpstr>
      <vt:lpstr>Слайд 23</vt:lpstr>
      <vt:lpstr>Слайд 24</vt:lpstr>
      <vt:lpstr>Слайд 25</vt:lpstr>
      <vt:lpstr>Принципы педагогической деятельности</vt:lpstr>
      <vt:lpstr>Проектная деятельность начальная школа</vt:lpstr>
      <vt:lpstr>Проектная деятельность</vt:lpstr>
      <vt:lpstr>Проектная деятельность</vt:lpstr>
      <vt:lpstr>Спортивные достижения</vt:lpstr>
      <vt:lpstr>           Олимпиадное движение</vt:lpstr>
      <vt:lpstr>Обмен опытом</vt:lpstr>
      <vt:lpstr>Слайд 33</vt:lpstr>
      <vt:lpstr>Слайд 34</vt:lpstr>
      <vt:lpstr>Слайд 35</vt:lpstr>
      <vt:lpstr>Будущее школы</vt:lpstr>
      <vt:lpstr>Открытые мероприятия</vt:lpstr>
      <vt:lpstr>Педагоги в творчестве</vt:lpstr>
      <vt:lpstr> Участие коллектива в мероприятиях</vt:lpstr>
      <vt:lpstr>Достижения</vt:lpstr>
      <vt:lpstr>Традиции         школы</vt:lpstr>
      <vt:lpstr>Торжественные праздники</vt:lpstr>
      <vt:lpstr>Школьные традиции</vt:lpstr>
      <vt:lpstr>Будь здоров</vt:lpstr>
      <vt:lpstr> социальные проекты</vt:lpstr>
      <vt:lpstr>Слайд 46</vt:lpstr>
      <vt:lpstr>Взаимодействие</vt:lpstr>
      <vt:lpstr>Взаимодействие </vt:lpstr>
      <vt:lpstr>Взаимодействие с социальными партнёрами</vt:lpstr>
      <vt:lpstr>Наши спонсоры</vt:lpstr>
      <vt:lpstr>Школьные звёзды</vt:lpstr>
      <vt:lpstr>Информация в СМИ</vt:lpstr>
      <vt:lpstr> Воспитательная работа</vt:lpstr>
      <vt:lpstr>Я – Патриот. </vt:lpstr>
      <vt:lpstr>Митинг </vt:lpstr>
      <vt:lpstr>   Трудовое воспитание, профориентация  и социализация личности</vt:lpstr>
      <vt:lpstr>              Совершенствование системы работы  с родителями </vt:lpstr>
      <vt:lpstr>Родительская общественность</vt:lpstr>
      <vt:lpstr>Внеурочная работа </vt:lpstr>
      <vt:lpstr> Сохранение и укрепление здоровья школьников </vt:lpstr>
      <vt:lpstr>  Дополнительное образование школы   </vt:lpstr>
      <vt:lpstr>Расширение самостоятельности школы </vt:lpstr>
      <vt:lpstr>конец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МОУ «ДЕЕВСКАЯ  СРЕДНЯЯ ОБЩЕОБРАЗОВАТЕЛЬНАЯ ШКОЛА»</dc:title>
  <cp:lastModifiedBy>admin</cp:lastModifiedBy>
  <cp:revision>311</cp:revision>
  <dcterms:modified xsi:type="dcterms:W3CDTF">2017-09-28T15:45:10Z</dcterms:modified>
</cp:coreProperties>
</file>