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9" r:id="rId11"/>
    <p:sldId id="270" r:id="rId12"/>
    <p:sldId id="265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1C94-D127-4710-BCCB-4DE0CB669AC1}" type="datetimeFigureOut">
              <a:rPr lang="ru-RU" smtClean="0"/>
              <a:pPr/>
              <a:t>24.10.2003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5B7269-493C-4BE1-9984-A463FD9741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1C94-D127-4710-BCCB-4DE0CB669AC1}" type="datetimeFigureOut">
              <a:rPr lang="ru-RU" smtClean="0"/>
              <a:pPr/>
              <a:t>24.10.2003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7269-493C-4BE1-9984-A463FD9741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E5B7269-493C-4BE1-9984-A463FD9741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1C94-D127-4710-BCCB-4DE0CB669AC1}" type="datetimeFigureOut">
              <a:rPr lang="ru-RU" smtClean="0"/>
              <a:pPr/>
              <a:t>24.10.2003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1C94-D127-4710-BCCB-4DE0CB669AC1}" type="datetimeFigureOut">
              <a:rPr lang="ru-RU" smtClean="0"/>
              <a:pPr/>
              <a:t>24.10.2003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E5B7269-493C-4BE1-9984-A463FD9741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1C94-D127-4710-BCCB-4DE0CB669AC1}" type="datetimeFigureOut">
              <a:rPr lang="ru-RU" smtClean="0"/>
              <a:pPr/>
              <a:t>24.10.2003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5B7269-493C-4BE1-9984-A463FD9741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F7A1C94-D127-4710-BCCB-4DE0CB669AC1}" type="datetimeFigureOut">
              <a:rPr lang="ru-RU" smtClean="0"/>
              <a:pPr/>
              <a:t>24.10.2003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7269-493C-4BE1-9984-A463FD9741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1C94-D127-4710-BCCB-4DE0CB669AC1}" type="datetimeFigureOut">
              <a:rPr lang="ru-RU" smtClean="0"/>
              <a:pPr/>
              <a:t>24.10.2003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E5B7269-493C-4BE1-9984-A463FD9741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1C94-D127-4710-BCCB-4DE0CB669AC1}" type="datetimeFigureOut">
              <a:rPr lang="ru-RU" smtClean="0"/>
              <a:pPr/>
              <a:t>24.10.2003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E5B7269-493C-4BE1-9984-A463FD9741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1C94-D127-4710-BCCB-4DE0CB669AC1}" type="datetimeFigureOut">
              <a:rPr lang="ru-RU" smtClean="0"/>
              <a:pPr/>
              <a:t>24.10.2003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5B7269-493C-4BE1-9984-A463FD9741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5B7269-493C-4BE1-9984-A463FD9741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1C94-D127-4710-BCCB-4DE0CB669AC1}" type="datetimeFigureOut">
              <a:rPr lang="ru-RU" smtClean="0"/>
              <a:pPr/>
              <a:t>24.10.2003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E5B7269-493C-4BE1-9984-A463FD9741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F7A1C94-D127-4710-BCCB-4DE0CB669AC1}" type="datetimeFigureOut">
              <a:rPr lang="ru-RU" smtClean="0"/>
              <a:pPr/>
              <a:t>24.10.2003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F7A1C94-D127-4710-BCCB-4DE0CB669AC1}" type="datetimeFigureOut">
              <a:rPr lang="ru-RU" smtClean="0"/>
              <a:pPr/>
              <a:t>24.10.2003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5B7269-493C-4BE1-9984-A463FD9741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235745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Не позволяй душе лениться!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Чтоб в ступе воду не толочь,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Душа обязана трудиться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И день и ночь, и день и ночь!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ТРУДОВАЯ БРИГАДА!!!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254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21429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AM_2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071810"/>
            <a:ext cx="466728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25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3143248"/>
            <a:ext cx="4440780" cy="3330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AM_25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00042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ПОБЕЛКА КЛАССОВ!!!</a:t>
            </a:r>
            <a:endParaRPr lang="ru-RU" b="1" dirty="0"/>
          </a:p>
        </p:txBody>
      </p:sp>
      <p:pic>
        <p:nvPicPr>
          <p:cNvPr id="4" name="Содержимое 3" descr="SAM_26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214422"/>
            <a:ext cx="4476749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AM_2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26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3214686"/>
            <a:ext cx="428628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AM_26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28604"/>
            <a:ext cx="409577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ПОКРАСКА ШКОЛЬНЫХ ВОРОТ, КРЫЛЬЦА И Т.Д</a:t>
            </a:r>
            <a:endParaRPr lang="ru-RU" b="1" dirty="0"/>
          </a:p>
        </p:txBody>
      </p:sp>
      <p:pic>
        <p:nvPicPr>
          <p:cNvPr id="4" name="Содержимое 3" descr="SAM_26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286124"/>
            <a:ext cx="4440780" cy="3330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2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68" y="1428736"/>
            <a:ext cx="4572032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28596" y="4214818"/>
            <a:ext cx="8503920" cy="4572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Коль идёт работа споро,</a:t>
            </a:r>
          </a:p>
          <a:p>
            <a:pPr algn="ctr">
              <a:buNone/>
            </a:pPr>
            <a:r>
              <a:rPr lang="ru-RU" dirty="0" smtClean="0"/>
              <a:t>То идёт работа скоро.</a:t>
            </a:r>
          </a:p>
          <a:p>
            <a:pPr algn="ctr">
              <a:buNone/>
            </a:pPr>
            <a:r>
              <a:rPr lang="ru-RU" dirty="0" smtClean="0"/>
              <a:t>Ведь недаром говорится:</a:t>
            </a:r>
          </a:p>
          <a:p>
            <a:pPr algn="ctr">
              <a:buNone/>
            </a:pPr>
            <a:r>
              <a:rPr lang="ru-RU" dirty="0" smtClean="0"/>
              <a:t>ДЕЛО МАСТЕРА БОИТСЯ!...</a:t>
            </a:r>
            <a:endParaRPr lang="ru-RU" dirty="0"/>
          </a:p>
        </p:txBody>
      </p:sp>
      <p:pic>
        <p:nvPicPr>
          <p:cNvPr id="6" name="Рисунок 5" descr="SAM_2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14290"/>
            <a:ext cx="5214974" cy="3911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ВНИМАНИЕ!!!</a:t>
            </a:r>
            <a:endParaRPr lang="ru-RU" b="1" dirty="0"/>
          </a:p>
        </p:txBody>
      </p:sp>
      <p:pic>
        <p:nvPicPr>
          <p:cNvPr id="1026" name="Picture 2" descr="E:\солнышко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4406130" cy="4425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ШКОЛЬНОМ ОГОРОДЕ!!!</a:t>
            </a:r>
            <a:endParaRPr lang="ru-RU" b="1" dirty="0"/>
          </a:p>
        </p:txBody>
      </p:sp>
      <p:pic>
        <p:nvPicPr>
          <p:cNvPr id="4" name="Содержимое 3" descr="SAM_246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214422"/>
            <a:ext cx="3774025" cy="2830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00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357562"/>
            <a:ext cx="4172000" cy="31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28596" y="3643314"/>
            <a:ext cx="4052886" cy="27003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В огороде много гряд,</a:t>
            </a:r>
          </a:p>
          <a:p>
            <a:pPr algn="ctr">
              <a:buNone/>
            </a:pPr>
            <a:r>
              <a:rPr lang="ru-RU" sz="2400" dirty="0" smtClean="0"/>
              <a:t>Есть и репа, и салат.</a:t>
            </a:r>
          </a:p>
          <a:p>
            <a:pPr algn="ctr">
              <a:buNone/>
            </a:pPr>
            <a:r>
              <a:rPr lang="ru-RU" sz="2400" dirty="0" smtClean="0"/>
              <a:t>Тут и свекла, и горох,</a:t>
            </a:r>
          </a:p>
          <a:p>
            <a:pPr algn="ctr">
              <a:buNone/>
            </a:pPr>
            <a:r>
              <a:rPr lang="ru-RU" sz="2400" dirty="0" smtClean="0"/>
              <a:t>А картофель разве плох?</a:t>
            </a:r>
          </a:p>
          <a:p>
            <a:pPr algn="ctr">
              <a:buNone/>
            </a:pPr>
            <a:r>
              <a:rPr lang="ru-RU" sz="2400" dirty="0" smtClean="0"/>
              <a:t>Наш зеленый огород</a:t>
            </a:r>
          </a:p>
          <a:p>
            <a:pPr algn="ctr">
              <a:buNone/>
            </a:pPr>
            <a:r>
              <a:rPr lang="ru-RU" sz="2400" dirty="0" smtClean="0"/>
              <a:t>Нас прокормит целый год.</a:t>
            </a:r>
            <a:endParaRPr lang="ru-RU" sz="2400" dirty="0"/>
          </a:p>
        </p:txBody>
      </p:sp>
      <p:pic>
        <p:nvPicPr>
          <p:cNvPr id="8" name="Содержимое 3" descr="DSC00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 flipV="1">
            <a:off x="642910" y="6053328"/>
            <a:ext cx="71438" cy="903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14" name="Рисунок 13" descr="DSC001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286124"/>
            <a:ext cx="4119591" cy="308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DSC0018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85728"/>
            <a:ext cx="4101314" cy="3075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SC001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286124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019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3357562"/>
            <a:ext cx="400052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00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AM_246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428604"/>
            <a:ext cx="4244190" cy="3183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AM_24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786058"/>
            <a:ext cx="3636269" cy="3763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28" y="428604"/>
            <a:ext cx="3805044" cy="300039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Если засуха, то в моде</a:t>
            </a:r>
          </a:p>
          <a:p>
            <a:pPr algn="ctr">
              <a:buNone/>
            </a:pPr>
            <a:r>
              <a:rPr lang="ru-RU" dirty="0" smtClean="0"/>
              <a:t>Шланг и лейки в огороде.</a:t>
            </a:r>
          </a:p>
          <a:p>
            <a:pPr algn="ctr">
              <a:buNone/>
            </a:pPr>
            <a:r>
              <a:rPr lang="ru-RU" dirty="0" smtClean="0"/>
              <a:t>Поливаем всё подряд,</a:t>
            </a:r>
          </a:p>
          <a:p>
            <a:pPr algn="ctr">
              <a:buNone/>
            </a:pPr>
            <a:r>
              <a:rPr lang="ru-RU" dirty="0" smtClean="0"/>
              <a:t>Каждый овощ влаге рад.</a:t>
            </a:r>
          </a:p>
          <a:p>
            <a:pPr algn="ctr">
              <a:buNone/>
            </a:pPr>
            <a:r>
              <a:rPr lang="ru-RU" dirty="0" smtClean="0"/>
              <a:t>Если ливни всю неделю, </a:t>
            </a:r>
          </a:p>
          <a:p>
            <a:pPr algn="ctr">
              <a:buNone/>
            </a:pPr>
            <a:r>
              <a:rPr lang="ru-RU" dirty="0" smtClean="0"/>
              <a:t>Мы канавки станем делать,</a:t>
            </a:r>
          </a:p>
          <a:p>
            <a:pPr algn="ctr">
              <a:buNone/>
            </a:pPr>
            <a:r>
              <a:rPr lang="ru-RU" dirty="0" smtClean="0"/>
              <a:t>Чтобы лишняя вода</a:t>
            </a:r>
          </a:p>
          <a:p>
            <a:pPr algn="ctr">
              <a:buNone/>
            </a:pPr>
            <a:r>
              <a:rPr lang="ru-RU" dirty="0" smtClean="0"/>
              <a:t>Добежала до пруда.</a:t>
            </a:r>
            <a:endParaRPr lang="ru-RU" dirty="0"/>
          </a:p>
        </p:txBody>
      </p:sp>
      <p:pic>
        <p:nvPicPr>
          <p:cNvPr id="4" name="Рисунок 3" descr="DSC001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2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429000"/>
            <a:ext cx="4143372" cy="3107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ОГРАЖДЕНИЕ ШКОЛЬНОГО ОГОРОДА!!!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43438" y="1527048"/>
            <a:ext cx="4162234" cy="24734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Молоток в хозяйстве нужен,</a:t>
            </a:r>
          </a:p>
          <a:p>
            <a:pPr algn="ctr">
              <a:buNone/>
            </a:pPr>
            <a:r>
              <a:rPr lang="ru-RU" dirty="0" smtClean="0"/>
              <a:t>Он с гвоздями очень дружен.</a:t>
            </a:r>
          </a:p>
          <a:p>
            <a:pPr algn="ctr">
              <a:buNone/>
            </a:pPr>
            <a:r>
              <a:rPr lang="ru-RU" dirty="0" smtClean="0"/>
              <a:t>Мы гвоздочки забиваем,</a:t>
            </a:r>
          </a:p>
          <a:p>
            <a:pPr algn="ctr">
              <a:buNone/>
            </a:pPr>
            <a:r>
              <a:rPr lang="ru-RU" dirty="0" smtClean="0"/>
              <a:t>И заборчик получаем.</a:t>
            </a:r>
            <a:endParaRPr lang="ru-RU" dirty="0"/>
          </a:p>
        </p:txBody>
      </p:sp>
      <p:pic>
        <p:nvPicPr>
          <p:cNvPr id="5" name="Рисунок 4" descr="SAM_26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143248"/>
            <a:ext cx="438153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AM_26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1" y="642918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2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071810"/>
            <a:ext cx="4662435" cy="3496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</TotalTime>
  <Words>157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ТРУДОВАЯ БРИГАДА!!!</vt:lpstr>
      <vt:lpstr>В ШКОЛЬНОМ ОГОРОДЕ!!!</vt:lpstr>
      <vt:lpstr>Слайд 3</vt:lpstr>
      <vt:lpstr>Слайд 4</vt:lpstr>
      <vt:lpstr>Слайд 5</vt:lpstr>
      <vt:lpstr>Слайд 6</vt:lpstr>
      <vt:lpstr>Слайд 7</vt:lpstr>
      <vt:lpstr>ОГРАЖДЕНИЕ ШКОЛЬНОГО ОГОРОДА!!!</vt:lpstr>
      <vt:lpstr>Слайд 9</vt:lpstr>
      <vt:lpstr>Слайд 10</vt:lpstr>
      <vt:lpstr>Слайд 11</vt:lpstr>
      <vt:lpstr>ПОБЕЛКА КЛАССОВ!!!</vt:lpstr>
      <vt:lpstr>Слайд 13</vt:lpstr>
      <vt:lpstr>ПОКРАСКА ШКОЛЬНЫХ ВОРОТ, КРЫЛЬЦА И Т.Д</vt:lpstr>
      <vt:lpstr>Слайд 15</vt:lpstr>
      <vt:lpstr>СПАСИБО ЗА ВНИМАНИЕ!!!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ТРУДОВАЯ БРИГАДА!!!</dc:title>
  <dc:creator>welkom</dc:creator>
  <cp:lastModifiedBy>Студент</cp:lastModifiedBy>
  <cp:revision>9</cp:revision>
  <dcterms:created xsi:type="dcterms:W3CDTF">2012-06-19T10:26:28Z</dcterms:created>
  <dcterms:modified xsi:type="dcterms:W3CDTF">2003-10-24T13:25:41Z</dcterms:modified>
</cp:coreProperties>
</file>