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9" r:id="rId11"/>
    <p:sldId id="270" r:id="rId12"/>
    <p:sldId id="265" r:id="rId13"/>
    <p:sldId id="266" r:id="rId14"/>
    <p:sldId id="267" r:id="rId15"/>
    <p:sldId id="268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08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A1C94-D127-4710-BCCB-4DE0CB669AC1}" type="datetimeFigureOut">
              <a:rPr lang="ru-RU" smtClean="0"/>
              <a:pPr/>
              <a:t>24.10.2003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E5B7269-493C-4BE1-9984-A463FD97413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 advTm="0"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A1C94-D127-4710-BCCB-4DE0CB669AC1}" type="datetimeFigureOut">
              <a:rPr lang="ru-RU" smtClean="0"/>
              <a:pPr/>
              <a:t>24.10.2003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B7269-493C-4BE1-9984-A463FD97413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 advTm="0"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DE5B7269-493C-4BE1-9984-A463FD97413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A1C94-D127-4710-BCCB-4DE0CB669AC1}" type="datetimeFigureOut">
              <a:rPr lang="ru-RU" smtClean="0"/>
              <a:pPr/>
              <a:t>24.10.2003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 advTm="0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A1C94-D127-4710-BCCB-4DE0CB669AC1}" type="datetimeFigureOut">
              <a:rPr lang="ru-RU" smtClean="0"/>
              <a:pPr/>
              <a:t>24.10.2003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DE5B7269-493C-4BE1-9984-A463FD97413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 advTm="0"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A1C94-D127-4710-BCCB-4DE0CB669AC1}" type="datetimeFigureOut">
              <a:rPr lang="ru-RU" smtClean="0"/>
              <a:pPr/>
              <a:t>24.10.2003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E5B7269-493C-4BE1-9984-A463FD97413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 advTm="0"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AF7A1C94-D127-4710-BCCB-4DE0CB669AC1}" type="datetimeFigureOut">
              <a:rPr lang="ru-RU" smtClean="0"/>
              <a:pPr/>
              <a:t>24.10.2003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B7269-493C-4BE1-9984-A463FD97413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 advTm="0"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A1C94-D127-4710-BCCB-4DE0CB669AC1}" type="datetimeFigureOut">
              <a:rPr lang="ru-RU" smtClean="0"/>
              <a:pPr/>
              <a:t>24.10.2003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DE5B7269-493C-4BE1-9984-A463FD97413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 advTm="0"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A1C94-D127-4710-BCCB-4DE0CB669AC1}" type="datetimeFigureOut">
              <a:rPr lang="ru-RU" smtClean="0"/>
              <a:pPr/>
              <a:t>24.10.2003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DE5B7269-493C-4BE1-9984-A463FD97413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A1C94-D127-4710-BCCB-4DE0CB669AC1}" type="datetimeFigureOut">
              <a:rPr lang="ru-RU" smtClean="0"/>
              <a:pPr/>
              <a:t>24.10.2003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E5B7269-493C-4BE1-9984-A463FD97413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med" advClick="0" advTm="0"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E5B7269-493C-4BE1-9984-A463FD97413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7A1C94-D127-4710-BCCB-4DE0CB669AC1}" type="datetimeFigureOut">
              <a:rPr lang="ru-RU" smtClean="0"/>
              <a:pPr/>
              <a:t>24.10.2003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 advClick="0" advTm="0"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DE5B7269-493C-4BE1-9984-A463FD97413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AF7A1C94-D127-4710-BCCB-4DE0CB669AC1}" type="datetimeFigureOut">
              <a:rPr lang="ru-RU" smtClean="0"/>
              <a:pPr/>
              <a:t>24.10.2003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med" advClick="0" advTm="0"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AF7A1C94-D127-4710-BCCB-4DE0CB669AC1}" type="datetimeFigureOut">
              <a:rPr lang="ru-RU" smtClean="0"/>
              <a:pPr/>
              <a:t>24.10.2003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E5B7269-493C-4BE1-9984-A463FD97413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Click="0" advTm="0">
    <p:wheel spokes="8"/>
  </p:transition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14686"/>
            <a:ext cx="6400800" cy="2357454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FF0000"/>
                </a:solidFill>
              </a:rPr>
              <a:t>Не позволяй душе лениться!</a:t>
            </a:r>
          </a:p>
          <a:p>
            <a:r>
              <a:rPr lang="ru-RU" sz="1800" dirty="0" smtClean="0">
                <a:solidFill>
                  <a:srgbClr val="FF0000"/>
                </a:solidFill>
              </a:rPr>
              <a:t>Чтоб в ступе воду не толочь,</a:t>
            </a:r>
          </a:p>
          <a:p>
            <a:r>
              <a:rPr lang="ru-RU" sz="1800" dirty="0" smtClean="0">
                <a:solidFill>
                  <a:srgbClr val="FF0000"/>
                </a:solidFill>
              </a:rPr>
              <a:t>Душа обязана трудиться</a:t>
            </a:r>
          </a:p>
          <a:p>
            <a:r>
              <a:rPr lang="ru-RU" sz="1800" dirty="0" smtClean="0">
                <a:solidFill>
                  <a:srgbClr val="FF0000"/>
                </a:solidFill>
              </a:rPr>
              <a:t>И день и ночь, и день и ночь!</a:t>
            </a:r>
            <a:endParaRPr lang="ru-RU" sz="1800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ТРУДОВАЯ БРИГАДА!!!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Click="0" advTm="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AM_254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357686" y="214290"/>
            <a:ext cx="4572000" cy="3429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SAM_25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3071810"/>
            <a:ext cx="4667283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AM_255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500562" y="3143248"/>
            <a:ext cx="4440780" cy="33305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SAM_25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500042"/>
            <a:ext cx="4143404" cy="31075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ПОБЕЛКА КЛАССОВ!!!</a:t>
            </a:r>
            <a:endParaRPr lang="ru-RU" b="1" dirty="0"/>
          </a:p>
        </p:txBody>
      </p:sp>
      <p:pic>
        <p:nvPicPr>
          <p:cNvPr id="4" name="Содержимое 3" descr="SAM_261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429124" y="1214422"/>
            <a:ext cx="4476749" cy="3357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SAM_26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429000"/>
            <a:ext cx="4286280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SAM_264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500562" y="3214686"/>
            <a:ext cx="4286280" cy="3214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SAM_26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428604"/>
            <a:ext cx="4095778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643998" cy="100013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ПОКРАСКА ШКОЛЬНЫХ ВОРОТ, КРЫЛЬЦА И Т.Д</a:t>
            </a:r>
            <a:endParaRPr lang="ru-RU" b="1" dirty="0"/>
          </a:p>
        </p:txBody>
      </p:sp>
      <p:pic>
        <p:nvPicPr>
          <p:cNvPr id="4" name="Содержимое 3" descr="SAM_261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3286124"/>
            <a:ext cx="4440780" cy="3330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SAM_26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1968" y="1428736"/>
            <a:ext cx="4572032" cy="34290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 advClick="0" advTm="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28596" y="4214818"/>
            <a:ext cx="8503920" cy="457200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Коль идёт работа споро,</a:t>
            </a:r>
          </a:p>
          <a:p>
            <a:pPr algn="ctr">
              <a:buNone/>
            </a:pPr>
            <a:r>
              <a:rPr lang="ru-RU" dirty="0" smtClean="0"/>
              <a:t>То идёт работа скоро.</a:t>
            </a:r>
          </a:p>
          <a:p>
            <a:pPr algn="ctr">
              <a:buNone/>
            </a:pPr>
            <a:r>
              <a:rPr lang="ru-RU" dirty="0" smtClean="0"/>
              <a:t>Ведь недаром говорится:</a:t>
            </a:r>
          </a:p>
          <a:p>
            <a:pPr algn="ctr">
              <a:buNone/>
            </a:pPr>
            <a:r>
              <a:rPr lang="ru-RU" dirty="0" smtClean="0"/>
              <a:t>ДЕЛО МАСТЕРА БОИТСЯ!...</a:t>
            </a:r>
            <a:endParaRPr lang="ru-RU" dirty="0"/>
          </a:p>
        </p:txBody>
      </p:sp>
      <p:pic>
        <p:nvPicPr>
          <p:cNvPr id="6" name="Рисунок 5" descr="SAM_26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1670" y="214290"/>
            <a:ext cx="5214974" cy="39112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 advClick="0" advTm="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СПАСИБО ЗА ВНИМАНИЕ!!!</a:t>
            </a:r>
            <a:endParaRPr lang="ru-RU" b="1" dirty="0"/>
          </a:p>
        </p:txBody>
      </p:sp>
      <p:pic>
        <p:nvPicPr>
          <p:cNvPr id="1026" name="Picture 2" descr="E:\солнышко.jpe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500174"/>
            <a:ext cx="4406130" cy="4425800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 ШКОЛЬНОМ ОГОРОДЕ!!!</a:t>
            </a:r>
            <a:endParaRPr lang="ru-RU" b="1" dirty="0"/>
          </a:p>
        </p:txBody>
      </p:sp>
      <p:pic>
        <p:nvPicPr>
          <p:cNvPr id="4" name="Содержимое 3" descr="SAM_246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857752" y="1214422"/>
            <a:ext cx="3774025" cy="28305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DSC0019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3357562"/>
            <a:ext cx="4172000" cy="31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28596" y="3643314"/>
            <a:ext cx="4052886" cy="270034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dirty="0" smtClean="0"/>
              <a:t>В огороде много гряд,</a:t>
            </a:r>
          </a:p>
          <a:p>
            <a:pPr algn="ctr">
              <a:buNone/>
            </a:pPr>
            <a:r>
              <a:rPr lang="ru-RU" sz="2400" dirty="0" smtClean="0"/>
              <a:t>Есть и репа, и салат.</a:t>
            </a:r>
          </a:p>
          <a:p>
            <a:pPr algn="ctr">
              <a:buNone/>
            </a:pPr>
            <a:r>
              <a:rPr lang="ru-RU" sz="2400" dirty="0" smtClean="0"/>
              <a:t>Тут и свекла, и горох,</a:t>
            </a:r>
          </a:p>
          <a:p>
            <a:pPr algn="ctr">
              <a:buNone/>
            </a:pPr>
            <a:r>
              <a:rPr lang="ru-RU" sz="2400" dirty="0" smtClean="0"/>
              <a:t>А картофель разве плох?</a:t>
            </a:r>
          </a:p>
          <a:p>
            <a:pPr algn="ctr">
              <a:buNone/>
            </a:pPr>
            <a:r>
              <a:rPr lang="ru-RU" sz="2400" dirty="0" smtClean="0"/>
              <a:t>Наш зеленый огород</a:t>
            </a:r>
          </a:p>
          <a:p>
            <a:pPr algn="ctr">
              <a:buNone/>
            </a:pPr>
            <a:r>
              <a:rPr lang="ru-RU" sz="2400" dirty="0" smtClean="0"/>
              <a:t>Нас прокормит целый год.</a:t>
            </a:r>
            <a:endParaRPr lang="ru-RU" sz="2400" dirty="0"/>
          </a:p>
        </p:txBody>
      </p:sp>
      <p:pic>
        <p:nvPicPr>
          <p:cNvPr id="8" name="Содержимое 3" descr="DSC0019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85728"/>
            <a:ext cx="4071966" cy="3053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Содержимое 12"/>
          <p:cNvSpPr>
            <a:spLocks noGrp="1"/>
          </p:cNvSpPr>
          <p:nvPr>
            <p:ph sz="half" idx="1"/>
          </p:nvPr>
        </p:nvSpPr>
        <p:spPr>
          <a:xfrm flipV="1">
            <a:off x="642910" y="6053328"/>
            <a:ext cx="71438" cy="9031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dirty="0"/>
          </a:p>
        </p:txBody>
      </p:sp>
      <p:pic>
        <p:nvPicPr>
          <p:cNvPr id="14" name="Рисунок 13" descr="DSC0019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3286124"/>
            <a:ext cx="4119591" cy="30896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Содержимое 7" descr="DSC00189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43438" y="285728"/>
            <a:ext cx="4101314" cy="30759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 descr="DSC0019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3286124"/>
            <a:ext cx="4286280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DSC0019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43438" y="3357562"/>
            <a:ext cx="4000528" cy="30003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DSC0019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357166"/>
            <a:ext cx="4191029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SAM_246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500562" y="428604"/>
            <a:ext cx="4244190" cy="31831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SAM_246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2786058"/>
            <a:ext cx="3636269" cy="37636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628" y="428604"/>
            <a:ext cx="3805044" cy="3000396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dirty="0" smtClean="0"/>
              <a:t>Если засуха, то в моде</a:t>
            </a:r>
          </a:p>
          <a:p>
            <a:pPr algn="ctr">
              <a:buNone/>
            </a:pPr>
            <a:r>
              <a:rPr lang="ru-RU" dirty="0" smtClean="0"/>
              <a:t>Шланг и лейки в огороде.</a:t>
            </a:r>
          </a:p>
          <a:p>
            <a:pPr algn="ctr">
              <a:buNone/>
            </a:pPr>
            <a:r>
              <a:rPr lang="ru-RU" dirty="0" smtClean="0"/>
              <a:t>Поливаем всё подряд,</a:t>
            </a:r>
          </a:p>
          <a:p>
            <a:pPr algn="ctr">
              <a:buNone/>
            </a:pPr>
            <a:r>
              <a:rPr lang="ru-RU" dirty="0" smtClean="0"/>
              <a:t>Каждый овощ влаге рад.</a:t>
            </a:r>
          </a:p>
          <a:p>
            <a:pPr algn="ctr">
              <a:buNone/>
            </a:pPr>
            <a:r>
              <a:rPr lang="ru-RU" dirty="0" smtClean="0"/>
              <a:t>Если ливни всю неделю, </a:t>
            </a:r>
          </a:p>
          <a:p>
            <a:pPr algn="ctr">
              <a:buNone/>
            </a:pPr>
            <a:r>
              <a:rPr lang="ru-RU" dirty="0" smtClean="0"/>
              <a:t>Мы канавки станем делать,</a:t>
            </a:r>
          </a:p>
          <a:p>
            <a:pPr algn="ctr">
              <a:buNone/>
            </a:pPr>
            <a:r>
              <a:rPr lang="ru-RU" dirty="0" smtClean="0"/>
              <a:t>Чтобы лишняя вода</a:t>
            </a:r>
          </a:p>
          <a:p>
            <a:pPr algn="ctr">
              <a:buNone/>
            </a:pPr>
            <a:r>
              <a:rPr lang="ru-RU" dirty="0" smtClean="0"/>
              <a:t>Добежала до пруда.</a:t>
            </a:r>
            <a:endParaRPr lang="ru-RU" dirty="0"/>
          </a:p>
        </p:txBody>
      </p:sp>
      <p:pic>
        <p:nvPicPr>
          <p:cNvPr id="4" name="Рисунок 3" descr="DSC0019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500042"/>
            <a:ext cx="4286280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SAM_246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3429000"/>
            <a:ext cx="4143372" cy="31075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 advClick="0" advTm="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ОГРАЖДЕНИЕ ШКОЛЬНОГО ОГОРОДА!!!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43438" y="1527048"/>
            <a:ext cx="4162234" cy="2473456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Молоток в хозяйстве нужен,</a:t>
            </a:r>
          </a:p>
          <a:p>
            <a:pPr algn="ctr">
              <a:buNone/>
            </a:pPr>
            <a:r>
              <a:rPr lang="ru-RU" dirty="0" smtClean="0"/>
              <a:t>Он с гвоздями очень дружен.</a:t>
            </a:r>
          </a:p>
          <a:p>
            <a:pPr algn="ctr">
              <a:buNone/>
            </a:pPr>
            <a:r>
              <a:rPr lang="ru-RU" dirty="0" smtClean="0"/>
              <a:t>Мы гвоздочки забиваем,</a:t>
            </a:r>
          </a:p>
          <a:p>
            <a:pPr algn="ctr">
              <a:buNone/>
            </a:pPr>
            <a:r>
              <a:rPr lang="ru-RU" dirty="0" smtClean="0"/>
              <a:t>И заборчик получаем.</a:t>
            </a:r>
            <a:endParaRPr lang="ru-RU" dirty="0"/>
          </a:p>
        </p:txBody>
      </p:sp>
      <p:pic>
        <p:nvPicPr>
          <p:cNvPr id="5" name="Рисунок 4" descr="SAM_26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3143248"/>
            <a:ext cx="4381531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 advClick="0" advTm="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SAM_261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14281" y="642918"/>
            <a:ext cx="4476781" cy="335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SAM_26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8" y="3071810"/>
            <a:ext cx="4662435" cy="34968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 advClick="0" advTm="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63</TotalTime>
  <Words>157</Words>
  <Application>Microsoft Office PowerPoint</Application>
  <PresentationFormat>Экран (4:3)</PresentationFormat>
  <Paragraphs>32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Официальная</vt:lpstr>
      <vt:lpstr>ТРУДОВАЯ БРИГАДА!!!</vt:lpstr>
      <vt:lpstr>В ШКОЛЬНОМ ОГОРОДЕ!!!</vt:lpstr>
      <vt:lpstr>Слайд 3</vt:lpstr>
      <vt:lpstr>Слайд 4</vt:lpstr>
      <vt:lpstr>Слайд 5</vt:lpstr>
      <vt:lpstr>Слайд 6</vt:lpstr>
      <vt:lpstr>Слайд 7</vt:lpstr>
      <vt:lpstr>ОГРАЖДЕНИЕ ШКОЛЬНОГО ОГОРОДА!!!</vt:lpstr>
      <vt:lpstr>Слайд 9</vt:lpstr>
      <vt:lpstr>Слайд 10</vt:lpstr>
      <vt:lpstr>Слайд 11</vt:lpstr>
      <vt:lpstr>ПОБЕЛКА КЛАССОВ!!!</vt:lpstr>
      <vt:lpstr>Слайд 13</vt:lpstr>
      <vt:lpstr>ПОКРАСКА ШКОЛЬНЫХ ВОРОТ, КРЫЛЬЦА И Т.Д</vt:lpstr>
      <vt:lpstr>Слайд 15</vt:lpstr>
      <vt:lpstr>СПАСИБО ЗА ВНИМАНИЕ!!!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ТРУДОВАЯ БРИГАДА!!!</dc:title>
  <dc:creator>welkom</dc:creator>
  <cp:lastModifiedBy>Студент</cp:lastModifiedBy>
  <cp:revision>9</cp:revision>
  <dcterms:created xsi:type="dcterms:W3CDTF">2012-06-19T10:26:28Z</dcterms:created>
  <dcterms:modified xsi:type="dcterms:W3CDTF">2003-10-24T13:25:41Z</dcterms:modified>
</cp:coreProperties>
</file>