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92" r:id="rId2"/>
    <p:sldId id="291" r:id="rId3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E4E4E4"/>
    <a:srgbClr val="009900"/>
    <a:srgbClr val="FFFFCC"/>
    <a:srgbClr val="CCECFF"/>
    <a:srgbClr val="CCFFCC"/>
    <a:srgbClr val="FFFFE1"/>
    <a:srgbClr val="FF9900"/>
    <a:srgbClr val="00B800"/>
    <a:srgbClr val="D6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84" y="-1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300AE-A594-4C52-A4F5-9702688BAB90}" type="datetimeFigureOut">
              <a:rPr lang="ru-RU" smtClean="0"/>
              <a:t>14.03.2016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1CB91F-84F8-4754-BC85-F72C8820649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627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0FB07-9383-48B7-AD27-7B20E002E8D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DC07-1907-47EC-A389-CF5049A60858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3CB3-30C7-4128-9A7C-111BB311BB13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4DAEC-E19D-4DA3-A7AC-5351F2EC3D93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66CD-C168-4FFF-B7BB-993F55ED65DC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4913-6670-4DBA-8AE0-C18F56943E22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66049-85DE-4451-8582-FD8BDA5058D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C6D91-F84C-4AAD-BB86-6AE63A03C78D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57575-08CF-436B-83F2-7BDDB14D7C18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8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9779E-9CD8-4A8D-9095-FE250A32ADD6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6F8CD-09F0-47C7-AF89-AB6245900109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65EC1-0D7A-4FB0-9B06-AF1CEA38F720}" type="datetime1">
              <a:rPr lang="ru-RU" smtClean="0"/>
              <a:t>14.03.2016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8640" y="251520"/>
            <a:ext cx="6480720" cy="8640960"/>
          </a:xfrm>
          <a:prstGeom prst="roundRect">
            <a:avLst>
              <a:gd name="adj" fmla="val 2022"/>
            </a:avLst>
          </a:prstGeom>
          <a:solidFill>
            <a:schemeClr val="lt1">
              <a:alpha val="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072293" y="4642266"/>
            <a:ext cx="1368152" cy="259814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384230" y="4642267"/>
            <a:ext cx="1368152" cy="259814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888740" y="4644008"/>
            <a:ext cx="1368152" cy="259814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2656" y="4690341"/>
            <a:ext cx="1368152" cy="259814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00808" y="558136"/>
            <a:ext cx="4805819" cy="629488"/>
          </a:xfrm>
          <a:prstGeom prst="roundRect">
            <a:avLst/>
          </a:prstGeom>
          <a:solidFill>
            <a:srgbClr val="00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Оплата через Мобильное приложение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Сбербанк Онлайн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21653" y="9843288"/>
            <a:ext cx="2171700" cy="486833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60648" y="3995936"/>
            <a:ext cx="295947" cy="32316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1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55736" y="3995936"/>
            <a:ext cx="6185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Зарегистрируйтесь в мобильном приложении: для этого Вам понадобиться Логин Сбербанк Онлайн и пароль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из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смс с номера 900 (услуга «Мобильный банк»). Следуйте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меню: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Нижний колонтитул 10"/>
          <p:cNvSpPr txBox="1">
            <a:spLocks/>
          </p:cNvSpPr>
          <p:nvPr/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87477" y="1331640"/>
            <a:ext cx="6119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Установите на Ваш смартфон мобильное приложение Сбербанк ОнЛайн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–  версия Интернет – банка для мобильного телефона на операционной системе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Android / WindowsPhone / iOs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Установите приложение из магазина: 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62" t="43651" r="15119" b="29841"/>
          <a:stretch/>
        </p:blipFill>
        <p:spPr bwMode="auto">
          <a:xfrm>
            <a:off x="1299805" y="2026508"/>
            <a:ext cx="123405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7" t="23333" r="15149" b="50000"/>
          <a:stretch/>
        </p:blipFill>
        <p:spPr bwMode="auto">
          <a:xfrm>
            <a:off x="2942260" y="2026508"/>
            <a:ext cx="1219261" cy="2028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32" t="22857" r="13884" b="50000"/>
          <a:stretch/>
        </p:blipFill>
        <p:spPr bwMode="auto">
          <a:xfrm>
            <a:off x="4533616" y="2011257"/>
            <a:ext cx="1336391" cy="195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56" t="33035" r="36962" b="23164"/>
          <a:stretch/>
        </p:blipFill>
        <p:spPr bwMode="auto">
          <a:xfrm>
            <a:off x="332656" y="5662011"/>
            <a:ext cx="1380345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280" t="31013" r="37113" b="24050"/>
          <a:stretch/>
        </p:blipFill>
        <p:spPr bwMode="auto">
          <a:xfrm>
            <a:off x="1916832" y="5611130"/>
            <a:ext cx="1340060" cy="2427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336" t="38734" r="37341" b="17848"/>
          <a:stretch/>
        </p:blipFill>
        <p:spPr bwMode="auto">
          <a:xfrm>
            <a:off x="3429000" y="5662012"/>
            <a:ext cx="1337082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430" t="34684" r="37342" b="22025"/>
          <a:stretch/>
        </p:blipFill>
        <p:spPr bwMode="auto">
          <a:xfrm>
            <a:off x="5089348" y="5662012"/>
            <a:ext cx="1334042" cy="237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938" b="83438" l="23047" r="4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94" t="33807" r="54334" b="22361"/>
          <a:stretch/>
        </p:blipFill>
        <p:spPr bwMode="auto">
          <a:xfrm rot="5400000">
            <a:off x="387189" y="268995"/>
            <a:ext cx="821276" cy="1218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41164" y="8543473"/>
            <a:ext cx="1672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8 (800) 555 55 50</a:t>
            </a: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144" y="8460432"/>
            <a:ext cx="504056" cy="4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4188" y="4690341"/>
            <a:ext cx="1426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Шаг 1.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Откройте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Мобильное приложение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830271" y="4675026"/>
            <a:ext cx="1553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Шаг 2.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Введите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Логин Сбербанк Онлайн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84231" y="4675026"/>
            <a:ext cx="1426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Шаг 3.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Введите код из смс с номера 900</a:t>
            </a:r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43059" y="4644008"/>
            <a:ext cx="1426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Шаг 4.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Придумайте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5-значный пароль на вход в приложение 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3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88640" y="251520"/>
            <a:ext cx="6480720" cy="8640960"/>
          </a:xfrm>
          <a:prstGeom prst="roundRect">
            <a:avLst>
              <a:gd name="adj" fmla="val 2022"/>
            </a:avLst>
          </a:prstGeom>
          <a:solidFill>
            <a:schemeClr val="lt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v"/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00808" y="467544"/>
            <a:ext cx="4805819" cy="629488"/>
          </a:xfrm>
          <a:prstGeom prst="roundRect">
            <a:avLst/>
          </a:prstGeom>
          <a:solidFill>
            <a:srgbClr val="00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Оплата через Мобильное приложение</a:t>
            </a:r>
          </a:p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Сбербанк Онлайн 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21653" y="9843288"/>
            <a:ext cx="2171700" cy="486833"/>
          </a:xfrm>
        </p:spPr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60648" y="1403648"/>
            <a:ext cx="295947" cy="32316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2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55736" y="1403648"/>
            <a:ext cx="6185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 меню на нижней панели выберите «Платежи», далее в верхней строке поиска введите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«________________________»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  </a:t>
            </a:r>
          </a:p>
        </p:txBody>
      </p:sp>
      <p:sp>
        <p:nvSpPr>
          <p:cNvPr id="31" name="Нижний колонтитул 10"/>
          <p:cNvSpPr txBox="1">
            <a:spLocks/>
          </p:cNvSpPr>
          <p:nvPr/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2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38" b="83438" l="23047" r="496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94" t="33807" r="54334" b="22361"/>
          <a:stretch/>
        </p:blipFill>
        <p:spPr bwMode="auto">
          <a:xfrm rot="5400000">
            <a:off x="367137" y="218125"/>
            <a:ext cx="733840" cy="108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9016SO~1\AppData\Local\Temp\Rar$DI01.772\Screenshot_2015-08-07-14-47-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96" y="1901832"/>
            <a:ext cx="1601773" cy="2669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833881" y="4286246"/>
            <a:ext cx="438563" cy="32218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8" name="Picture 6" descr="C:\Users\9016SO~1\AppData\Local\Temp\Rar$DI11.037\Screenshot_2015-08-07-14-48-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568" y="1907434"/>
            <a:ext cx="1598740" cy="2664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3960873" y="1981990"/>
            <a:ext cx="355716" cy="32218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60648" y="4663172"/>
            <a:ext cx="295947" cy="32316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3</a:t>
            </a:r>
            <a:endParaRPr lang="ru-RU" sz="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55736" y="4663172"/>
            <a:ext cx="6185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Выберите иконку </a:t>
            </a:r>
            <a:r>
              <a:rPr lang="ru-RU" sz="1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«_______________»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, далее введите лицевой счет, сумму либо считайте штрих-код (если это возможно). Завершите платеж.  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-315416" y="1763688"/>
            <a:ext cx="8755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-1755576" y="1456492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C00000"/>
                </a:solidFill>
              </a:rPr>
              <a:t>Н</a:t>
            </a:r>
            <a:r>
              <a:rPr lang="ru-RU" sz="1400" i="1" dirty="0" smtClean="0">
                <a:solidFill>
                  <a:srgbClr val="C00000"/>
                </a:solidFill>
              </a:rPr>
              <a:t>азвание </a:t>
            </a:r>
            <a:r>
              <a:rPr lang="ru-RU" sz="1400" i="1" dirty="0" smtClean="0">
                <a:solidFill>
                  <a:srgbClr val="C00000"/>
                </a:solidFill>
              </a:rPr>
              <a:t>организации или ИНН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716" y="1907434"/>
            <a:ext cx="1589604" cy="2664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4680952" y="1981990"/>
            <a:ext cx="1530107" cy="32218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5977896" y="2149066"/>
            <a:ext cx="1267528" cy="20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317432" y="190770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C00000"/>
                </a:solidFill>
              </a:rPr>
              <a:t>Н</a:t>
            </a:r>
            <a:r>
              <a:rPr lang="ru-RU" sz="1400" i="1" dirty="0" smtClean="0">
                <a:solidFill>
                  <a:srgbClr val="C00000"/>
                </a:solidFill>
              </a:rPr>
              <a:t>азвание организации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-315416" y="4951204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-1539552" y="464400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C00000"/>
                </a:solidFill>
              </a:rPr>
              <a:t>Н</a:t>
            </a:r>
            <a:r>
              <a:rPr lang="ru-RU" sz="1400" i="1" dirty="0" smtClean="0">
                <a:solidFill>
                  <a:srgbClr val="C00000"/>
                </a:solidFill>
              </a:rPr>
              <a:t>азвание организации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212" y="5194388"/>
            <a:ext cx="1751772" cy="2939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Скругленный прямоугольник 31"/>
          <p:cNvSpPr/>
          <p:nvPr/>
        </p:nvSpPr>
        <p:spPr>
          <a:xfrm>
            <a:off x="1480007" y="5551705"/>
            <a:ext cx="1804977" cy="432048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-315416" y="5755510"/>
            <a:ext cx="2232248" cy="122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-1539552" y="5436096"/>
            <a:ext cx="15841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rgbClr val="C00000"/>
                </a:solidFill>
              </a:rPr>
              <a:t>Название и логотип организации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248" y="5194388"/>
            <a:ext cx="1768381" cy="2939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Скругленный прямоугольник 34"/>
          <p:cNvSpPr/>
          <p:nvPr/>
        </p:nvSpPr>
        <p:spPr>
          <a:xfrm>
            <a:off x="3648553" y="6391364"/>
            <a:ext cx="1868680" cy="360040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662347" y="5575490"/>
            <a:ext cx="1858181" cy="360040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 flipH="1" flipV="1">
            <a:off x="4514850" y="5400858"/>
            <a:ext cx="2730574" cy="35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360824" y="514806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>
                <a:solidFill>
                  <a:srgbClr val="C00000"/>
                </a:solidFill>
              </a:rPr>
              <a:t>Н</a:t>
            </a:r>
            <a:r>
              <a:rPr lang="ru-RU" sz="1400" i="1" dirty="0" smtClean="0">
                <a:solidFill>
                  <a:srgbClr val="C00000"/>
                </a:solidFill>
              </a:rPr>
              <a:t>азвание организации </a:t>
            </a:r>
            <a:endParaRPr lang="ru-RU" sz="1400" i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1164" y="8543473"/>
            <a:ext cx="1672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8 (800) 555 55 50</a:t>
            </a:r>
          </a:p>
        </p:txBody>
      </p:sp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144" y="8460432"/>
            <a:ext cx="504056" cy="40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332657" y="8244303"/>
            <a:ext cx="6336703" cy="461665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ПАО Сбербанк. Генеральная лицензия Центрального банка РФ на осуществление банковских операций №1481 от 11.08.2015 г.  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8491</TotalTime>
  <Words>192</Words>
  <Application>Microsoft Office PowerPoint</Application>
  <PresentationFormat>Экран 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Соловьева Оксана Сергеевна 1</dc:creator>
  <cp:lastModifiedBy>9016soloveva-osi</cp:lastModifiedBy>
  <cp:revision>941</cp:revision>
  <cp:lastPrinted>2014-02-18T07:27:39Z</cp:lastPrinted>
  <dcterms:created xsi:type="dcterms:W3CDTF">2014-02-10T08:37:00Z</dcterms:created>
  <dcterms:modified xsi:type="dcterms:W3CDTF">2016-03-14T09:56:27Z</dcterms:modified>
</cp:coreProperties>
</file>