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84" autoAdjust="0"/>
  </p:normalViewPr>
  <p:slideViewPr>
    <p:cSldViewPr>
      <p:cViewPr varScale="1">
        <p:scale>
          <a:sx n="55" d="100"/>
          <a:sy n="55" d="100"/>
        </p:scale>
        <p:origin x="-17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56D13-8EBD-4C9B-9BC0-8B89E88D1DDF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FABC4-8943-40F2-936E-C330F29E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1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FABC4-8943-40F2-936E-C330F29E013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1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F2F-83B3-4420-B0D2-4AC47C646F5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BAC-B225-4AFC-BCD6-2C8688299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73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F2F-83B3-4420-B0D2-4AC47C646F5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BAC-B225-4AFC-BCD6-2C8688299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27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F2F-83B3-4420-B0D2-4AC47C646F5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BAC-B225-4AFC-BCD6-2C8688299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8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F2F-83B3-4420-B0D2-4AC47C646F5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BAC-B225-4AFC-BCD6-2C8688299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14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F2F-83B3-4420-B0D2-4AC47C646F5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BAC-B225-4AFC-BCD6-2C8688299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50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F2F-83B3-4420-B0D2-4AC47C646F5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BAC-B225-4AFC-BCD6-2C8688299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30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F2F-83B3-4420-B0D2-4AC47C646F5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BAC-B225-4AFC-BCD6-2C8688299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F2F-83B3-4420-B0D2-4AC47C646F5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BAC-B225-4AFC-BCD6-2C8688299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0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F2F-83B3-4420-B0D2-4AC47C646F5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BAC-B225-4AFC-BCD6-2C8688299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2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F2F-83B3-4420-B0D2-4AC47C646F5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BAC-B225-4AFC-BCD6-2C8688299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1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EF2F-83B3-4420-B0D2-4AC47C646F5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BBAC-B225-4AFC-BCD6-2C8688299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FEF2F-83B3-4420-B0D2-4AC47C646F58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FBBAC-B225-4AFC-BCD6-2C8688299E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КАБИНЕТ БИОЛОГИИ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8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 Биологии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Новая папка\биология\DSC018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7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Новая папка\биология\DSC01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1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Новая папка\биология\DSC01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2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Новая папка\биология\P1000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42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Экран (4:3)</PresentationFormat>
  <Paragraphs>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КАБИНЕТ БИОЛОГИИ</vt:lpstr>
      <vt:lpstr>Кабинет Биологии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БИОЛОГИИ</dc:title>
  <dc:creator>Пользователь</dc:creator>
  <cp:lastModifiedBy>Пользователь</cp:lastModifiedBy>
  <cp:revision>3</cp:revision>
  <dcterms:created xsi:type="dcterms:W3CDTF">2015-01-13T10:17:49Z</dcterms:created>
  <dcterms:modified xsi:type="dcterms:W3CDTF">2015-01-30T07:12:35Z</dcterms:modified>
</cp:coreProperties>
</file>