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255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3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DC12483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040914</dc:creator>
  <cp:lastModifiedBy>040914</cp:lastModifiedBy>
  <cp:revision>1</cp:revision>
  <dcterms:created xsi:type="dcterms:W3CDTF">2017-10-24T05:10:22Z</dcterms:created>
  <dcterms:modified xsi:type="dcterms:W3CDTF">2017-10-24T05:15:52Z</dcterms:modified>
</cp:coreProperties>
</file>