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8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9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9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4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1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9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5F8D-BA72-4D35-A7B1-C3CB10C80088}" type="datetimeFigureOut">
              <a:rPr lang="ru-RU" smtClean="0"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6C6A-C65D-46F5-BBC9-178F73495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8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36" y="1898541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 № 8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бунькова</dc:creator>
  <cp:lastModifiedBy>бунькова </cp:lastModifiedBy>
  <cp:revision>3</cp:revision>
  <dcterms:created xsi:type="dcterms:W3CDTF">2017-10-23T06:58:22Z</dcterms:created>
  <dcterms:modified xsi:type="dcterms:W3CDTF">2017-10-23T07:19:10Z</dcterms:modified>
</cp:coreProperties>
</file>