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7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65B5-C813-4ABA-AACE-85DA30A1091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70FF-7759-4298-BA52-2B1E81647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  <a:scene3d>
              <a:camera prst="obliqueBottomLeft"/>
              <a:lightRig rig="threePt" dir="t"/>
            </a:scene3d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Кабинет русского языка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литературы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№20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МОУ 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Деевская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СОШ»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с. ДЕЕВО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8" descr="smile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929198"/>
            <a:ext cx="10784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14422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Книги для учителя…</a:t>
            </a:r>
            <a:endParaRPr lang="ru-RU" sz="4000" dirty="0"/>
          </a:p>
        </p:txBody>
      </p:sp>
      <p:pic>
        <p:nvPicPr>
          <p:cNvPr id="6146" name="Picture 2" descr="http://cs627225.vk.me/v627225525/26a0d/mn0udfkxZr8.jpg"/>
          <p:cNvPicPr>
            <a:picLocks noChangeAspect="1" noChangeArrowheads="1"/>
          </p:cNvPicPr>
          <p:nvPr/>
        </p:nvPicPr>
        <p:blipFill>
          <a:blip r:embed="rId3"/>
          <a:srcRect r="1903" b="22185"/>
          <a:stretch>
            <a:fillRect/>
          </a:stretch>
        </p:blipFill>
        <p:spPr bwMode="auto">
          <a:xfrm>
            <a:off x="2428860" y="1928802"/>
            <a:ext cx="564360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Альбомы…</a:t>
            </a:r>
            <a:endParaRPr lang="ru-RU" sz="4000" dirty="0"/>
          </a:p>
        </p:txBody>
      </p:sp>
      <p:pic>
        <p:nvPicPr>
          <p:cNvPr id="5122" name="Picture 2" descr="http://cs627225.vk.me/v627225525/26a03/AI4BIkuTB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5372097" cy="4029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857232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тетради…</a:t>
            </a:r>
            <a:endParaRPr lang="ru-RU" dirty="0"/>
          </a:p>
        </p:txBody>
      </p:sp>
      <p:pic>
        <p:nvPicPr>
          <p:cNvPr id="4098" name="Picture 2" descr="http://cs627225.vk.me/v627225525/269f9/-B2dkqcBU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85926"/>
            <a:ext cx="5324472" cy="3993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Периодическая печать…</a:t>
            </a:r>
            <a:endParaRPr lang="ru-RU" sz="4000" dirty="0"/>
          </a:p>
        </p:txBody>
      </p:sp>
      <p:pic>
        <p:nvPicPr>
          <p:cNvPr id="3074" name="Picture 2" descr="https://1.avatars.mds.yandex.net/get-entity_search/15188/48945639/SUx1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2286016" cy="325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anapa-dub.ucoz.ru/novinki/jurnali/190514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2286016" cy="317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1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571480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«техпомощь»</a:t>
            </a:r>
            <a:endParaRPr lang="ru-RU" sz="4000" dirty="0"/>
          </a:p>
        </p:txBody>
      </p:sp>
      <p:pic>
        <p:nvPicPr>
          <p:cNvPr id="2050" name="Picture 2" descr="http://cs627225.vk.me/v627225525/269c8/taugK6V_w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81160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cs627225.vk.me/v627225525/269dc/2zfH5_4h1l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429000"/>
            <a:ext cx="333515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cs627225.vk.me/v627225525/269e6/6ck_rgm_k5M.jpg"/>
          <p:cNvPicPr>
            <a:picLocks noChangeAspect="1" noChangeArrowheads="1"/>
          </p:cNvPicPr>
          <p:nvPr/>
        </p:nvPicPr>
        <p:blipFill>
          <a:blip r:embed="rId5"/>
          <a:srcRect l="26340" t="16216" r="33136" b="51351"/>
          <a:stretch>
            <a:fillRect/>
          </a:stretch>
        </p:blipFill>
        <p:spPr bwMode="auto">
          <a:xfrm>
            <a:off x="5072066" y="1643050"/>
            <a:ext cx="2500330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smile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000636"/>
            <a:ext cx="10784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в кабинете все должно быть прекрасно, даже инструкции…</a:t>
            </a:r>
            <a:endParaRPr lang="ru-RU" dirty="0"/>
          </a:p>
        </p:txBody>
      </p:sp>
      <p:pic>
        <p:nvPicPr>
          <p:cNvPr id="4" name="Picture 2" descr="http://cs627225.vk.me/v627225525/269be/90VopPayhbQ.jpg"/>
          <p:cNvPicPr>
            <a:picLocks noChangeAspect="1" noChangeArrowheads="1"/>
          </p:cNvPicPr>
          <p:nvPr/>
        </p:nvPicPr>
        <p:blipFill>
          <a:blip r:embed="rId3"/>
          <a:srcRect l="26580" r="13940" b="10744"/>
          <a:stretch>
            <a:fillRect/>
          </a:stretch>
        </p:blipFill>
        <p:spPr bwMode="auto">
          <a:xfrm>
            <a:off x="3214678" y="2285992"/>
            <a:ext cx="3500462" cy="3616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8" descr="smile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86058"/>
            <a:ext cx="10784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Учебный процесс</a:t>
            </a:r>
            <a:endParaRPr lang="ru-RU" sz="4000" dirty="0"/>
          </a:p>
        </p:txBody>
      </p:sp>
      <p:pic>
        <p:nvPicPr>
          <p:cNvPr id="28674" name="Picture 2" descr="http://cs627225.vk.me/v627225525/269b4/ok2EqQQz6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5143536" cy="385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71480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Занятость кабинета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1714488"/>
          <a:ext cx="6500860" cy="298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72"/>
                <a:gridCol w="1300172"/>
                <a:gridCol w="1300172"/>
                <a:gridCol w="1300172"/>
                <a:gridCol w="1300172"/>
              </a:tblGrid>
              <a:tr h="3889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понедельник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вторник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четверг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пятница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яз. 5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яз.  5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</a:t>
                      </a:r>
                      <a:r>
                        <a:rPr lang="ru-RU" sz="1200" baseline="0" dirty="0" smtClean="0"/>
                        <a:t> яз. 5 </a:t>
                      </a:r>
                      <a:r>
                        <a:rPr lang="ru-RU" sz="1200" baseline="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5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</a:t>
                      </a:r>
                      <a:r>
                        <a:rPr lang="ru-RU" sz="1200" baseline="0" dirty="0" smtClean="0"/>
                        <a:t> 5 </a:t>
                      </a:r>
                      <a:r>
                        <a:rPr lang="ru-RU" sz="1200" baseline="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яз. 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яз. 7а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 7а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7а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6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 7б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 7а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 7б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7б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7а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5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Русский яз.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7б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Литература 7а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Литература 5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Литература 5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яз. 10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10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7бкл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6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7бкл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яз. 10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10 </a:t>
                      </a:r>
                      <a:r>
                        <a:rPr lang="ru-RU" sz="120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</a:t>
                      </a:r>
                      <a:r>
                        <a:rPr lang="ru-RU" sz="1200" baseline="0" dirty="0" smtClean="0"/>
                        <a:t> 10 </a:t>
                      </a:r>
                      <a:r>
                        <a:rPr lang="ru-RU" sz="1200" baseline="0" dirty="0" err="1" smtClean="0"/>
                        <a:t>кл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smile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72074"/>
            <a:ext cx="10784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214974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Каждый важный кабинет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Должен паспорт свой иметь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В нем все строго учтено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Все в него занесено!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4" name="Picture 8" descr="smile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636"/>
            <a:ext cx="10784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fa2E9KxUTm4.jpg"/>
          <p:cNvPicPr>
            <a:picLocks noChangeAspect="1" noChangeArrowheads="1"/>
          </p:cNvPicPr>
          <p:nvPr/>
        </p:nvPicPr>
        <p:blipFill>
          <a:blip r:embed="rId3"/>
          <a:srcRect l="641" t="2814" r="1572" b="4056"/>
          <a:stretch>
            <a:fillRect/>
          </a:stretch>
        </p:blipFill>
        <p:spPr bwMode="auto">
          <a:xfrm>
            <a:off x="2285984" y="642918"/>
            <a:ext cx="6215106" cy="4439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8" descr="smile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14103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857388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Класса назначение –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словесности учение…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7" name="Содержимое 3" descr="C:\Users\Пользователь\Desktop\20141216_142509.jpg"/>
          <p:cNvPicPr>
            <a:picLocks noGrp="1"/>
          </p:cNvPicPr>
          <p:nvPr>
            <p:ph idx="1"/>
          </p:nvPr>
        </p:nvPicPr>
        <p:blipFill>
          <a:blip r:embed="rId3" cstate="print"/>
          <a:srcRect l="15403" t="17318" r="17367" b="8494"/>
          <a:stretch>
            <a:fillRect/>
          </a:stretch>
        </p:blipFill>
        <p:spPr bwMode="auto">
          <a:xfrm>
            <a:off x="1000100" y="2428868"/>
            <a:ext cx="214314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Users\Пользователь\Desktop\мама фото\20141212_082804.jpg"/>
          <p:cNvPicPr>
            <a:picLocks noChangeAspect="1" noChangeArrowheads="1"/>
          </p:cNvPicPr>
          <p:nvPr/>
        </p:nvPicPr>
        <p:blipFill>
          <a:blip r:embed="rId4" cstate="print"/>
          <a:srcRect l="2455" t="21292"/>
          <a:stretch>
            <a:fillRect/>
          </a:stretch>
        </p:blipFill>
        <p:spPr bwMode="auto">
          <a:xfrm rot="1758806">
            <a:off x="4143337" y="3128730"/>
            <a:ext cx="3396582" cy="2055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1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71480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Очень нужный кабинет!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И чего в нем только нет…</a:t>
            </a:r>
            <a:endParaRPr lang="ru-RU" dirty="0"/>
          </a:p>
        </p:txBody>
      </p:sp>
      <p:pic>
        <p:nvPicPr>
          <p:cNvPr id="4" name="Picture 8" descr="smile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00636"/>
            <a:ext cx="10784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42918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Рабочие программы</a:t>
            </a:r>
            <a:endParaRPr lang="ru-RU" dirty="0"/>
          </a:p>
        </p:txBody>
      </p:sp>
      <p:pic>
        <p:nvPicPr>
          <p:cNvPr id="5" name="Picture 2" descr="C:\Users\Пользователь\Desktop\мама фото\20141214_112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85926"/>
            <a:ext cx="5248799" cy="3936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просто книги…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9218" name="Picture 2" descr="http://cs627225.vk.me/v627225525/26acb/6kNRgcdBe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5181596" cy="3886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28670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Словари большие…</a:t>
            </a:r>
            <a:endParaRPr lang="ru-RU" sz="4000" dirty="0"/>
          </a:p>
        </p:txBody>
      </p:sp>
      <p:pic>
        <p:nvPicPr>
          <p:cNvPr id="8194" name="Picture 2" descr="http://cs627225.vk.me/v627225525/26a1e/TriMCfaqL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4857750" cy="3648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И поменьше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…</a:t>
            </a:r>
            <a:endParaRPr lang="ru-RU" dirty="0"/>
          </a:p>
        </p:txBody>
      </p:sp>
      <p:pic>
        <p:nvPicPr>
          <p:cNvPr id="7172" name="Picture 4" descr="http://cs627225.vk.me/v627225525/26a21/tEUV7gEY3gA.jpg"/>
          <p:cNvPicPr>
            <a:picLocks noChangeAspect="1" noChangeArrowheads="1"/>
          </p:cNvPicPr>
          <p:nvPr/>
        </p:nvPicPr>
        <p:blipFill>
          <a:blip r:embed="rId3"/>
          <a:srcRect l="45944" t="1656" r="662" b="8940"/>
          <a:stretch>
            <a:fillRect/>
          </a:stretch>
        </p:blipFill>
        <p:spPr bwMode="auto">
          <a:xfrm>
            <a:off x="3286116" y="1785925"/>
            <a:ext cx="3357586" cy="4216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1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857232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191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Кабинет русского языка  и литературы  №20</vt:lpstr>
      <vt:lpstr>Каждый важный кабинет Должен паспорт свой иметь В нем все строго учтено Все в него занесено!</vt:lpstr>
      <vt:lpstr>Слайд 3</vt:lpstr>
      <vt:lpstr>Класса назначение –  словесности учение…</vt:lpstr>
      <vt:lpstr>Очень нужный кабинет! И чего в нем только нет…</vt:lpstr>
      <vt:lpstr>Рабочие программы</vt:lpstr>
      <vt:lpstr>просто книги…</vt:lpstr>
      <vt:lpstr>Словари большие…</vt:lpstr>
      <vt:lpstr>И поменьше…</vt:lpstr>
      <vt:lpstr>Книги для учителя…</vt:lpstr>
      <vt:lpstr>Альбомы…</vt:lpstr>
      <vt:lpstr> тетради…</vt:lpstr>
      <vt:lpstr>Периодическая печать…</vt:lpstr>
      <vt:lpstr>«техпомощь»</vt:lpstr>
      <vt:lpstr>в кабинете все должно быть прекрасно, даже инструкции…</vt:lpstr>
      <vt:lpstr>Учебный процесс</vt:lpstr>
      <vt:lpstr>Занятость кабинета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русского языка  и литературы  №20</dc:title>
  <dc:creator>Пользователь</dc:creator>
  <cp:lastModifiedBy>Пользователь</cp:lastModifiedBy>
  <cp:revision>15</cp:revision>
  <dcterms:created xsi:type="dcterms:W3CDTF">2015-12-03T14:19:11Z</dcterms:created>
  <dcterms:modified xsi:type="dcterms:W3CDTF">2015-12-03T16:01:13Z</dcterms:modified>
</cp:coreProperties>
</file>